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4" r:id="rId2"/>
    <p:sldId id="259" r:id="rId3"/>
    <p:sldId id="269" r:id="rId4"/>
    <p:sldId id="278" r:id="rId5"/>
    <p:sldId id="270" r:id="rId6"/>
    <p:sldId id="275" r:id="rId7"/>
    <p:sldId id="277" r:id="rId8"/>
    <p:sldId id="266" r:id="rId9"/>
    <p:sldId id="287" r:id="rId10"/>
    <p:sldId id="288" r:id="rId11"/>
    <p:sldId id="284" r:id="rId12"/>
    <p:sldId id="285" r:id="rId13"/>
    <p:sldId id="281" r:id="rId14"/>
    <p:sldId id="26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000000"/>
    <a:srgbClr val="FF6600"/>
    <a:srgbClr val="FF0000"/>
    <a:srgbClr val="CC3300"/>
    <a:srgbClr val="0066FF"/>
    <a:srgbClr val="99FF99"/>
    <a:srgbClr val="78C4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94660"/>
  </p:normalViewPr>
  <p:slideViewPr>
    <p:cSldViewPr>
      <p:cViewPr varScale="1">
        <p:scale>
          <a:sx n="104" d="100"/>
          <a:sy n="104" d="100"/>
        </p:scale>
        <p:origin x="-18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7D2511-6EFA-4954-845E-887E455E5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90F7E-CB1A-41A9-B384-3F1E734D3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43C32-470D-49C5-82D3-057FAB9FC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60D28-66E7-4DB0-967D-734FA1E8D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27DBB-C456-4104-BE90-6C78898B5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6E43D-3674-4ED9-AEF3-C90D6A3AD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56B25-0078-41A9-9EDD-E970A4F2F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D8A3E-17E6-4F08-8977-8FD4970BC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EE0AA-8B4D-4035-87DC-0C7D3EE5C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CC96C-65F0-4D5D-BD8C-F92185456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E319B-B3F1-4EBA-BA95-1FA535BC8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35055-1AB5-4DD2-9D9D-901B461F3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475F9-70B1-475A-B9E0-02DA19F36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4F3C-EC17-4836-9118-0E5E93D47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DFA7D40-8000-4768-8475-5D9E3DA92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ransition spd="slow" advTm="10000"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2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26" descr="bar8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791200"/>
            <a:ext cx="6392863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033" descr="A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924175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34" descr="A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1125538"/>
            <a:ext cx="1157287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1" name="Rectangle 1039"/>
          <p:cNvSpPr>
            <a:spLocks noChangeArrowheads="1"/>
          </p:cNvSpPr>
          <p:nvPr/>
        </p:nvSpPr>
        <p:spPr bwMode="auto">
          <a:xfrm>
            <a:off x="3779838" y="2133600"/>
            <a:ext cx="46164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ПСИХОЛОГИЧЕСКАЯ ПОДГОТОВКА</a:t>
            </a:r>
          </a:p>
          <a:p>
            <a:pPr algn="ctr">
              <a:defRPr/>
            </a:pPr>
            <a:r>
              <a:rPr lang="ru-RU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ВЫПУСКНИКОВ К ЭКЗАМЕНАМ.</a:t>
            </a:r>
          </a:p>
        </p:txBody>
      </p:sp>
      <p:pic>
        <p:nvPicPr>
          <p:cNvPr id="3078" name="Picture 1043" descr="0390000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052513"/>
            <a:ext cx="3025775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6" name="Picture 1044" descr="image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908050"/>
            <a:ext cx="12954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8" name="Rectangle 1046"/>
          <p:cNvSpPr>
            <a:spLocks noChangeArrowheads="1"/>
          </p:cNvSpPr>
          <p:nvPr/>
        </p:nvSpPr>
        <p:spPr bwMode="auto">
          <a:xfrm>
            <a:off x="6400800" y="-5357813"/>
            <a:ext cx="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081" name="Rectangle 1047"/>
          <p:cNvSpPr>
            <a:spLocks noChangeArrowheads="1"/>
          </p:cNvSpPr>
          <p:nvPr/>
        </p:nvSpPr>
        <p:spPr bwMode="auto">
          <a:xfrm>
            <a:off x="0" y="-106362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effectLst/>
                <a:latin typeface="Arial" charset="0"/>
              </a:rPr>
              <a:t/>
            </a:r>
            <a:br>
              <a:rPr lang="ru-RU">
                <a:effectLst/>
                <a:latin typeface="Arial" charset="0"/>
              </a:rPr>
            </a:br>
            <a:endParaRPr lang="ru-RU">
              <a:effectLst/>
              <a:latin typeface="Arial" charset="0"/>
            </a:endParaRPr>
          </a:p>
        </p:txBody>
      </p:sp>
      <p:pic>
        <p:nvPicPr>
          <p:cNvPr id="3082" name="Picture 1049" descr="A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005263"/>
            <a:ext cx="1157287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9. Всегда испытываю неловкость за свою вспыльчивость.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10. Раздражаюсь, когда меня торопят.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11. Я очень упрямый.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smtClean="0"/>
              <a:t>     12. Иногда не помню себя от гнева.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13. Со злости бью посуду и ломаю мебель.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14. Порой в гневе мне кажется, что я взорвусь.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15. Придя в ярость, хочу подраться с кем-нибудь.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16. Я очень редко теряю над собой контроль.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Вопросы 1 – 15 — за каждый положительный ответ одно очко, вопрос 16 — за отрицательный ответ одно очко.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smtClean="0"/>
              <a:t>    Подсчитайте очки. Если очков не более 5. вы умеете владеть собой. Если очков от 6 до 10. склонность выходить из себя у вас умеренная, старайтесь все-таки расслабляться. При количестве очков более 10 необходимо обратить внимание на свою раздражительность, так как это может сказаться на здоровье.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solidFill>
                  <a:srgbClr val="FF6600"/>
                </a:solidFill>
              </a:rPr>
              <a:t>КАКИЕ ЖЕ ПРОДУКТЫ ПОЛЕЗНЕЕ ПЕРЕД ЭКЗАМЕНАМИ?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7138988" cy="4476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>
                <a:solidFill>
                  <a:schemeClr val="hlink"/>
                </a:solidFill>
              </a:rPr>
              <a:t>Избегайте </a:t>
            </a:r>
            <a:r>
              <a:rPr lang="ru-RU" sz="2400" smtClean="0"/>
              <a:t>сахара, шоколада, конфет, печенья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/>
              <a:t>Ограничьте количество чипсов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/>
              <a:t>Чтобы подпитать мозги. </a:t>
            </a:r>
            <a:r>
              <a:rPr lang="ru-RU" sz="2400" smtClean="0">
                <a:solidFill>
                  <a:schemeClr val="hlink"/>
                </a:solidFill>
              </a:rPr>
              <a:t>Попробуйте</a:t>
            </a:r>
            <a:r>
              <a:rPr lang="ru-RU" sz="2400" smtClean="0"/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свежие фрукты или сухофрукты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бутерброд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тарелку супа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кусок сыра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несоленые орешки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йогурт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только что сделанный молочный коктейль</a:t>
            </a:r>
          </a:p>
        </p:txBody>
      </p:sp>
      <p:pic>
        <p:nvPicPr>
          <p:cNvPr id="13316" name="Picture 6" descr="6f7fec7904b801ec68b278f75922ba3e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35825" y="3213100"/>
            <a:ext cx="1266825" cy="1219200"/>
          </a:xfr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908050"/>
            <a:ext cx="6840537" cy="53292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Не забывайте часто пить.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Не пытайтесь учиться, пока вы обедаете или перекусываете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Питаться во время подготовки к экзаменам диетологи советуют не реже четырех раз в день, но порции должны только утолять голод, а не пересыщать.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smtClean="0">
                <a:solidFill>
                  <a:schemeClr val="hlink"/>
                </a:solidFill>
              </a:rPr>
              <a:t>В НОЧЬ ПЕРЕД ЭКЗАМЕНОМ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Крахмальные продукты -макароны, рис, картофель и хлеб подойдут отлично и помогут спокойно спать.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smtClean="0">
                <a:solidFill>
                  <a:schemeClr val="hlink"/>
                </a:solidFill>
              </a:rPr>
              <a:t>ОТВЕТСТВЕННЫЙ ЗАВТРАК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Утром перед экзаменом ешьте что-нибудь с высоким содержанием белка и клетчатки: яйца, фасоль или грибы</a:t>
            </a:r>
          </a:p>
        </p:txBody>
      </p:sp>
      <p:pic>
        <p:nvPicPr>
          <p:cNvPr id="14339" name="Picture 4" descr="AN140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21538" y="4625975"/>
            <a:ext cx="1922462" cy="2232025"/>
          </a:xfr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476250"/>
            <a:ext cx="5194300" cy="12001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600" smtClean="0"/>
              <a:t> </a:t>
            </a:r>
            <a:r>
              <a:rPr lang="ru-RU" sz="2800" b="1" smtClean="0">
                <a:solidFill>
                  <a:srgbClr val="FF6600"/>
                </a:solidFill>
              </a:rPr>
              <a:t>Приметы, часто дают положительный психологический настрой и дополнительную уверенность.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20938"/>
            <a:ext cx="8002588" cy="35988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>
                <a:solidFill>
                  <a:schemeClr val="hlink"/>
                </a:solidFill>
              </a:rPr>
              <a:t>В ночь перед экзаменом положить учебник (либо конспект) под подушку Считается, что так материал запоминается ночью, пока спишь. 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chemeClr val="hlink"/>
                </a:solidFill>
              </a:rPr>
              <a:t>Перед экзаменом завязывать шнурок на запястье "на счастье" "Узелок на память" </a:t>
            </a:r>
          </a:p>
          <a:p>
            <a:pPr eaLnBrk="1" hangingPunct="1">
              <a:defRPr/>
            </a:pPr>
            <a:endParaRPr lang="ru-RU" sz="240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ru-RU" sz="2400" smtClean="0">
                <a:solidFill>
                  <a:schemeClr val="hlink"/>
                </a:solidFill>
              </a:rPr>
              <a:t>Класть в туфлю под пятку пятикопеечную монету Возможно, пять копеек - пять баллов?..</a:t>
            </a:r>
          </a:p>
          <a:p>
            <a:pPr eaLnBrk="1" hangingPunct="1">
              <a:buFontTx/>
              <a:buNone/>
              <a:defRPr/>
            </a:pPr>
            <a:endParaRPr lang="ru-RU" sz="2400" smtClean="0">
              <a:solidFill>
                <a:schemeClr val="hlink"/>
              </a:solidFill>
            </a:endParaRPr>
          </a:p>
        </p:txBody>
      </p:sp>
      <p:pic>
        <p:nvPicPr>
          <p:cNvPr id="66564" name="Picture 4" descr="image01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404813"/>
            <a:ext cx="2305050" cy="1536700"/>
          </a:xfrm>
          <a:noFill/>
        </p:spPr>
      </p:pic>
      <p:pic>
        <p:nvPicPr>
          <p:cNvPr id="15365" name="Picture 16" descr="photo11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333375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0" name="Picture 484" descr="image013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0400" y="2590800"/>
            <a:ext cx="2743200" cy="2035175"/>
          </a:xfrm>
          <a:noFill/>
        </p:spPr>
      </p:pic>
      <p:sp>
        <p:nvSpPr>
          <p:cNvPr id="19941" name="WordArt 485"/>
          <p:cNvSpPr>
            <a:spLocks noChangeArrowheads="1" noChangeShapeType="1" noTextEdit="1"/>
          </p:cNvSpPr>
          <p:nvPr/>
        </p:nvSpPr>
        <p:spPr bwMode="auto">
          <a:xfrm>
            <a:off x="990600" y="1981200"/>
            <a:ext cx="71628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8588"/>
              </a:avLst>
            </a:prstTxWarp>
          </a:bodyPr>
          <a:lstStyle/>
          <a:p>
            <a:pPr algn="ctr"/>
            <a:r>
              <a:rPr lang="ru-RU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УДАЧИ НА ЭКЗАМЕНАХ!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099" name="Picture 4" descr="Sky_3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4343" name="Picture 7" descr="AN087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48538" y="4770438"/>
            <a:ext cx="1795462" cy="2087562"/>
          </a:xfrm>
          <a:noFill/>
        </p:spPr>
      </p:pic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5364163" y="1844675"/>
            <a:ext cx="3240087" cy="1657350"/>
          </a:xfrm>
          <a:prstGeom prst="cloudCallout">
            <a:avLst>
              <a:gd name="adj1" fmla="val 47009"/>
              <a:gd name="adj2" fmla="val 114176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effectLst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580063" y="2349500"/>
            <a:ext cx="2624137" cy="792163"/>
            <a:chOff x="3503" y="3648"/>
            <a:chExt cx="2257" cy="672"/>
          </a:xfrm>
        </p:grpSpPr>
        <p:grpSp>
          <p:nvGrpSpPr>
            <p:cNvPr id="4104" name="Group 12"/>
            <p:cNvGrpSpPr>
              <a:grpSpLocks/>
            </p:cNvGrpSpPr>
            <p:nvPr/>
          </p:nvGrpSpPr>
          <p:grpSpPr bwMode="auto">
            <a:xfrm>
              <a:off x="4752" y="3648"/>
              <a:ext cx="1008" cy="672"/>
              <a:chOff x="4560" y="3552"/>
              <a:chExt cx="908" cy="599"/>
            </a:xfrm>
          </p:grpSpPr>
          <p:sp>
            <p:nvSpPr>
              <p:cNvPr id="14349" name="Freeform 13"/>
              <p:cNvSpPr>
                <a:spLocks/>
              </p:cNvSpPr>
              <p:nvPr/>
            </p:nvSpPr>
            <p:spPr bwMode="auto">
              <a:xfrm>
                <a:off x="4560" y="3776"/>
                <a:ext cx="905" cy="375"/>
              </a:xfrm>
              <a:custGeom>
                <a:avLst/>
                <a:gdLst/>
                <a:ahLst/>
                <a:cxnLst>
                  <a:cxn ang="0">
                    <a:pos x="1255" y="705"/>
                  </a:cxn>
                  <a:cxn ang="0">
                    <a:pos x="1131" y="685"/>
                  </a:cxn>
                  <a:cxn ang="0">
                    <a:pos x="1013" y="667"/>
                  </a:cxn>
                  <a:cxn ang="0">
                    <a:pos x="914" y="652"/>
                  </a:cxn>
                  <a:cxn ang="0">
                    <a:pos x="845" y="644"/>
                  </a:cxn>
                  <a:cxn ang="0">
                    <a:pos x="834" y="633"/>
                  </a:cxn>
                  <a:cxn ang="0">
                    <a:pos x="874" y="607"/>
                  </a:cxn>
                  <a:cxn ang="0">
                    <a:pos x="914" y="578"/>
                  </a:cxn>
                  <a:cxn ang="0">
                    <a:pos x="952" y="550"/>
                  </a:cxn>
                  <a:cxn ang="0">
                    <a:pos x="985" y="526"/>
                  </a:cxn>
                  <a:cxn ang="0">
                    <a:pos x="1011" y="509"/>
                  </a:cxn>
                  <a:cxn ang="0">
                    <a:pos x="1038" y="492"/>
                  </a:cxn>
                  <a:cxn ang="0">
                    <a:pos x="1076" y="466"/>
                  </a:cxn>
                  <a:cxn ang="0">
                    <a:pos x="1119" y="438"/>
                  </a:cxn>
                  <a:cxn ang="0">
                    <a:pos x="1159" y="411"/>
                  </a:cxn>
                  <a:cxn ang="0">
                    <a:pos x="1189" y="389"/>
                  </a:cxn>
                  <a:cxn ang="0">
                    <a:pos x="1216" y="366"/>
                  </a:cxn>
                  <a:cxn ang="0">
                    <a:pos x="1236" y="330"/>
                  </a:cxn>
                  <a:cxn ang="0">
                    <a:pos x="1257" y="309"/>
                  </a:cxn>
                  <a:cxn ang="0">
                    <a:pos x="1303" y="295"/>
                  </a:cxn>
                  <a:cxn ang="0">
                    <a:pos x="1399" y="263"/>
                  </a:cxn>
                  <a:cxn ang="0">
                    <a:pos x="1513" y="224"/>
                  </a:cxn>
                  <a:cxn ang="0">
                    <a:pos x="1619" y="189"/>
                  </a:cxn>
                  <a:cxn ang="0">
                    <a:pos x="1686" y="165"/>
                  </a:cxn>
                  <a:cxn ang="0">
                    <a:pos x="1715" y="153"/>
                  </a:cxn>
                  <a:cxn ang="0">
                    <a:pos x="1756" y="128"/>
                  </a:cxn>
                  <a:cxn ang="0">
                    <a:pos x="1803" y="103"/>
                  </a:cxn>
                  <a:cxn ang="0">
                    <a:pos x="1811" y="64"/>
                  </a:cxn>
                  <a:cxn ang="0">
                    <a:pos x="1766" y="41"/>
                  </a:cxn>
                  <a:cxn ang="0">
                    <a:pos x="1655" y="29"/>
                  </a:cxn>
                  <a:cxn ang="0">
                    <a:pos x="1520" y="17"/>
                  </a:cxn>
                  <a:cxn ang="0">
                    <a:pos x="1389" y="8"/>
                  </a:cxn>
                  <a:cxn ang="0">
                    <a:pos x="1293" y="2"/>
                  </a:cxn>
                  <a:cxn ang="0">
                    <a:pos x="1255" y="1"/>
                  </a:cxn>
                  <a:cxn ang="0">
                    <a:pos x="1198" y="22"/>
                  </a:cxn>
                  <a:cxn ang="0">
                    <a:pos x="1096" y="62"/>
                  </a:cxn>
                  <a:cxn ang="0">
                    <a:pos x="960" y="118"/>
                  </a:cxn>
                  <a:cxn ang="0">
                    <a:pos x="801" y="185"/>
                  </a:cxn>
                  <a:cxn ang="0">
                    <a:pos x="630" y="258"/>
                  </a:cxn>
                  <a:cxn ang="0">
                    <a:pos x="461" y="334"/>
                  </a:cxn>
                  <a:cxn ang="0">
                    <a:pos x="303" y="407"/>
                  </a:cxn>
                  <a:cxn ang="0">
                    <a:pos x="169" y="470"/>
                  </a:cxn>
                  <a:cxn ang="0">
                    <a:pos x="69" y="523"/>
                  </a:cxn>
                  <a:cxn ang="0">
                    <a:pos x="14" y="556"/>
                  </a:cxn>
                  <a:cxn ang="0">
                    <a:pos x="1" y="587"/>
                  </a:cxn>
                  <a:cxn ang="0">
                    <a:pos x="9" y="623"/>
                  </a:cxn>
                  <a:cxn ang="0">
                    <a:pos x="74" y="639"/>
                  </a:cxn>
                  <a:cxn ang="0">
                    <a:pos x="122" y="643"/>
                  </a:cxn>
                  <a:cxn ang="0">
                    <a:pos x="216" y="654"/>
                  </a:cxn>
                  <a:cxn ang="0">
                    <a:pos x="344" y="670"/>
                  </a:cxn>
                  <a:cxn ang="0">
                    <a:pos x="496" y="690"/>
                  </a:cxn>
                  <a:cxn ang="0">
                    <a:pos x="661" y="709"/>
                  </a:cxn>
                  <a:cxn ang="0">
                    <a:pos x="828" y="727"/>
                  </a:cxn>
                  <a:cxn ang="0">
                    <a:pos x="988" y="741"/>
                  </a:cxn>
                  <a:cxn ang="0">
                    <a:pos x="1130" y="749"/>
                  </a:cxn>
                  <a:cxn ang="0">
                    <a:pos x="1242" y="747"/>
                  </a:cxn>
                  <a:cxn ang="0">
                    <a:pos x="1314" y="735"/>
                  </a:cxn>
                </a:cxnLst>
                <a:rect l="0" t="0" r="r" b="b"/>
                <a:pathLst>
                  <a:path w="1812" h="749">
                    <a:moveTo>
                      <a:pt x="1335" y="719"/>
                    </a:moveTo>
                    <a:lnTo>
                      <a:pt x="1295" y="712"/>
                    </a:lnTo>
                    <a:lnTo>
                      <a:pt x="1255" y="705"/>
                    </a:lnTo>
                    <a:lnTo>
                      <a:pt x="1213" y="698"/>
                    </a:lnTo>
                    <a:lnTo>
                      <a:pt x="1172" y="691"/>
                    </a:lnTo>
                    <a:lnTo>
                      <a:pt x="1131" y="685"/>
                    </a:lnTo>
                    <a:lnTo>
                      <a:pt x="1090" y="678"/>
                    </a:lnTo>
                    <a:lnTo>
                      <a:pt x="1051" y="672"/>
                    </a:lnTo>
                    <a:lnTo>
                      <a:pt x="1013" y="667"/>
                    </a:lnTo>
                    <a:lnTo>
                      <a:pt x="977" y="661"/>
                    </a:lnTo>
                    <a:lnTo>
                      <a:pt x="944" y="657"/>
                    </a:lnTo>
                    <a:lnTo>
                      <a:pt x="914" y="652"/>
                    </a:lnTo>
                    <a:lnTo>
                      <a:pt x="888" y="649"/>
                    </a:lnTo>
                    <a:lnTo>
                      <a:pt x="864" y="646"/>
                    </a:lnTo>
                    <a:lnTo>
                      <a:pt x="845" y="644"/>
                    </a:lnTo>
                    <a:lnTo>
                      <a:pt x="831" y="642"/>
                    </a:lnTo>
                    <a:lnTo>
                      <a:pt x="822" y="642"/>
                    </a:lnTo>
                    <a:lnTo>
                      <a:pt x="834" y="633"/>
                    </a:lnTo>
                    <a:lnTo>
                      <a:pt x="847" y="625"/>
                    </a:lnTo>
                    <a:lnTo>
                      <a:pt x="860" y="616"/>
                    </a:lnTo>
                    <a:lnTo>
                      <a:pt x="874" y="607"/>
                    </a:lnTo>
                    <a:lnTo>
                      <a:pt x="887" y="597"/>
                    </a:lnTo>
                    <a:lnTo>
                      <a:pt x="901" y="588"/>
                    </a:lnTo>
                    <a:lnTo>
                      <a:pt x="914" y="578"/>
                    </a:lnTo>
                    <a:lnTo>
                      <a:pt x="927" y="568"/>
                    </a:lnTo>
                    <a:lnTo>
                      <a:pt x="940" y="559"/>
                    </a:lnTo>
                    <a:lnTo>
                      <a:pt x="952" y="550"/>
                    </a:lnTo>
                    <a:lnTo>
                      <a:pt x="964" y="542"/>
                    </a:lnTo>
                    <a:lnTo>
                      <a:pt x="975" y="534"/>
                    </a:lnTo>
                    <a:lnTo>
                      <a:pt x="985" y="526"/>
                    </a:lnTo>
                    <a:lnTo>
                      <a:pt x="995" y="520"/>
                    </a:lnTo>
                    <a:lnTo>
                      <a:pt x="1004" y="514"/>
                    </a:lnTo>
                    <a:lnTo>
                      <a:pt x="1011" y="509"/>
                    </a:lnTo>
                    <a:lnTo>
                      <a:pt x="1018" y="504"/>
                    </a:lnTo>
                    <a:lnTo>
                      <a:pt x="1028" y="499"/>
                    </a:lnTo>
                    <a:lnTo>
                      <a:pt x="1038" y="492"/>
                    </a:lnTo>
                    <a:lnTo>
                      <a:pt x="1050" y="484"/>
                    </a:lnTo>
                    <a:lnTo>
                      <a:pt x="1063" y="475"/>
                    </a:lnTo>
                    <a:lnTo>
                      <a:pt x="1076" y="466"/>
                    </a:lnTo>
                    <a:lnTo>
                      <a:pt x="1090" y="457"/>
                    </a:lnTo>
                    <a:lnTo>
                      <a:pt x="1104" y="447"/>
                    </a:lnTo>
                    <a:lnTo>
                      <a:pt x="1119" y="438"/>
                    </a:lnTo>
                    <a:lnTo>
                      <a:pt x="1133" y="428"/>
                    </a:lnTo>
                    <a:lnTo>
                      <a:pt x="1146" y="419"/>
                    </a:lnTo>
                    <a:lnTo>
                      <a:pt x="1159" y="411"/>
                    </a:lnTo>
                    <a:lnTo>
                      <a:pt x="1170" y="403"/>
                    </a:lnTo>
                    <a:lnTo>
                      <a:pt x="1180" y="396"/>
                    </a:lnTo>
                    <a:lnTo>
                      <a:pt x="1189" y="389"/>
                    </a:lnTo>
                    <a:lnTo>
                      <a:pt x="1196" y="385"/>
                    </a:lnTo>
                    <a:lnTo>
                      <a:pt x="1207" y="376"/>
                    </a:lnTo>
                    <a:lnTo>
                      <a:pt x="1216" y="366"/>
                    </a:lnTo>
                    <a:lnTo>
                      <a:pt x="1223" y="354"/>
                    </a:lnTo>
                    <a:lnTo>
                      <a:pt x="1229" y="342"/>
                    </a:lnTo>
                    <a:lnTo>
                      <a:pt x="1236" y="330"/>
                    </a:lnTo>
                    <a:lnTo>
                      <a:pt x="1242" y="320"/>
                    </a:lnTo>
                    <a:lnTo>
                      <a:pt x="1249" y="313"/>
                    </a:lnTo>
                    <a:lnTo>
                      <a:pt x="1257" y="309"/>
                    </a:lnTo>
                    <a:lnTo>
                      <a:pt x="1265" y="307"/>
                    </a:lnTo>
                    <a:lnTo>
                      <a:pt x="1281" y="302"/>
                    </a:lnTo>
                    <a:lnTo>
                      <a:pt x="1303" y="295"/>
                    </a:lnTo>
                    <a:lnTo>
                      <a:pt x="1331" y="286"/>
                    </a:lnTo>
                    <a:lnTo>
                      <a:pt x="1364" y="275"/>
                    </a:lnTo>
                    <a:lnTo>
                      <a:pt x="1399" y="263"/>
                    </a:lnTo>
                    <a:lnTo>
                      <a:pt x="1436" y="250"/>
                    </a:lnTo>
                    <a:lnTo>
                      <a:pt x="1475" y="237"/>
                    </a:lnTo>
                    <a:lnTo>
                      <a:pt x="1513" y="224"/>
                    </a:lnTo>
                    <a:lnTo>
                      <a:pt x="1551" y="212"/>
                    </a:lnTo>
                    <a:lnTo>
                      <a:pt x="1586" y="200"/>
                    </a:lnTo>
                    <a:lnTo>
                      <a:pt x="1619" y="189"/>
                    </a:lnTo>
                    <a:lnTo>
                      <a:pt x="1647" y="179"/>
                    </a:lnTo>
                    <a:lnTo>
                      <a:pt x="1670" y="171"/>
                    </a:lnTo>
                    <a:lnTo>
                      <a:pt x="1686" y="165"/>
                    </a:lnTo>
                    <a:lnTo>
                      <a:pt x="1695" y="162"/>
                    </a:lnTo>
                    <a:lnTo>
                      <a:pt x="1703" y="158"/>
                    </a:lnTo>
                    <a:lnTo>
                      <a:pt x="1715" y="153"/>
                    </a:lnTo>
                    <a:lnTo>
                      <a:pt x="1727" y="146"/>
                    </a:lnTo>
                    <a:lnTo>
                      <a:pt x="1741" y="137"/>
                    </a:lnTo>
                    <a:lnTo>
                      <a:pt x="1756" y="128"/>
                    </a:lnTo>
                    <a:lnTo>
                      <a:pt x="1772" y="120"/>
                    </a:lnTo>
                    <a:lnTo>
                      <a:pt x="1787" y="111"/>
                    </a:lnTo>
                    <a:lnTo>
                      <a:pt x="1803" y="103"/>
                    </a:lnTo>
                    <a:lnTo>
                      <a:pt x="1808" y="83"/>
                    </a:lnTo>
                    <a:lnTo>
                      <a:pt x="1810" y="73"/>
                    </a:lnTo>
                    <a:lnTo>
                      <a:pt x="1811" y="64"/>
                    </a:lnTo>
                    <a:lnTo>
                      <a:pt x="1812" y="50"/>
                    </a:lnTo>
                    <a:lnTo>
                      <a:pt x="1792" y="46"/>
                    </a:lnTo>
                    <a:lnTo>
                      <a:pt x="1766" y="41"/>
                    </a:lnTo>
                    <a:lnTo>
                      <a:pt x="1733" y="37"/>
                    </a:lnTo>
                    <a:lnTo>
                      <a:pt x="1695" y="33"/>
                    </a:lnTo>
                    <a:lnTo>
                      <a:pt x="1655" y="29"/>
                    </a:lnTo>
                    <a:lnTo>
                      <a:pt x="1611" y="25"/>
                    </a:lnTo>
                    <a:lnTo>
                      <a:pt x="1565" y="20"/>
                    </a:lnTo>
                    <a:lnTo>
                      <a:pt x="1520" y="17"/>
                    </a:lnTo>
                    <a:lnTo>
                      <a:pt x="1475" y="13"/>
                    </a:lnTo>
                    <a:lnTo>
                      <a:pt x="1430" y="10"/>
                    </a:lnTo>
                    <a:lnTo>
                      <a:pt x="1389" y="8"/>
                    </a:lnTo>
                    <a:lnTo>
                      <a:pt x="1352" y="6"/>
                    </a:lnTo>
                    <a:lnTo>
                      <a:pt x="1319" y="4"/>
                    </a:lnTo>
                    <a:lnTo>
                      <a:pt x="1293" y="2"/>
                    </a:lnTo>
                    <a:lnTo>
                      <a:pt x="1273" y="1"/>
                    </a:lnTo>
                    <a:lnTo>
                      <a:pt x="1261" y="0"/>
                    </a:lnTo>
                    <a:lnTo>
                      <a:pt x="1255" y="1"/>
                    </a:lnTo>
                    <a:lnTo>
                      <a:pt x="1242" y="5"/>
                    </a:lnTo>
                    <a:lnTo>
                      <a:pt x="1222" y="12"/>
                    </a:lnTo>
                    <a:lnTo>
                      <a:pt x="1198" y="22"/>
                    </a:lnTo>
                    <a:lnTo>
                      <a:pt x="1169" y="33"/>
                    </a:lnTo>
                    <a:lnTo>
                      <a:pt x="1135" y="46"/>
                    </a:lnTo>
                    <a:lnTo>
                      <a:pt x="1096" y="62"/>
                    </a:lnTo>
                    <a:lnTo>
                      <a:pt x="1054" y="79"/>
                    </a:lnTo>
                    <a:lnTo>
                      <a:pt x="1009" y="98"/>
                    </a:lnTo>
                    <a:lnTo>
                      <a:pt x="960" y="118"/>
                    </a:lnTo>
                    <a:lnTo>
                      <a:pt x="909" y="139"/>
                    </a:lnTo>
                    <a:lnTo>
                      <a:pt x="855" y="162"/>
                    </a:lnTo>
                    <a:lnTo>
                      <a:pt x="801" y="185"/>
                    </a:lnTo>
                    <a:lnTo>
                      <a:pt x="745" y="209"/>
                    </a:lnTo>
                    <a:lnTo>
                      <a:pt x="688" y="234"/>
                    </a:lnTo>
                    <a:lnTo>
                      <a:pt x="630" y="258"/>
                    </a:lnTo>
                    <a:lnTo>
                      <a:pt x="574" y="284"/>
                    </a:lnTo>
                    <a:lnTo>
                      <a:pt x="517" y="309"/>
                    </a:lnTo>
                    <a:lnTo>
                      <a:pt x="461" y="334"/>
                    </a:lnTo>
                    <a:lnTo>
                      <a:pt x="407" y="359"/>
                    </a:lnTo>
                    <a:lnTo>
                      <a:pt x="353" y="383"/>
                    </a:lnTo>
                    <a:lnTo>
                      <a:pt x="303" y="407"/>
                    </a:lnTo>
                    <a:lnTo>
                      <a:pt x="255" y="429"/>
                    </a:lnTo>
                    <a:lnTo>
                      <a:pt x="210" y="450"/>
                    </a:lnTo>
                    <a:lnTo>
                      <a:pt x="169" y="470"/>
                    </a:lnTo>
                    <a:lnTo>
                      <a:pt x="130" y="489"/>
                    </a:lnTo>
                    <a:lnTo>
                      <a:pt x="97" y="506"/>
                    </a:lnTo>
                    <a:lnTo>
                      <a:pt x="69" y="523"/>
                    </a:lnTo>
                    <a:lnTo>
                      <a:pt x="45" y="536"/>
                    </a:lnTo>
                    <a:lnTo>
                      <a:pt x="26" y="547"/>
                    </a:lnTo>
                    <a:lnTo>
                      <a:pt x="14" y="556"/>
                    </a:lnTo>
                    <a:lnTo>
                      <a:pt x="9" y="563"/>
                    </a:lnTo>
                    <a:lnTo>
                      <a:pt x="5" y="574"/>
                    </a:lnTo>
                    <a:lnTo>
                      <a:pt x="1" y="587"/>
                    </a:lnTo>
                    <a:lnTo>
                      <a:pt x="0" y="599"/>
                    </a:lnTo>
                    <a:lnTo>
                      <a:pt x="2" y="612"/>
                    </a:lnTo>
                    <a:lnTo>
                      <a:pt x="9" y="623"/>
                    </a:lnTo>
                    <a:lnTo>
                      <a:pt x="22" y="631"/>
                    </a:lnTo>
                    <a:lnTo>
                      <a:pt x="44" y="638"/>
                    </a:lnTo>
                    <a:lnTo>
                      <a:pt x="74" y="639"/>
                    </a:lnTo>
                    <a:lnTo>
                      <a:pt x="85" y="639"/>
                    </a:lnTo>
                    <a:lnTo>
                      <a:pt x="101" y="641"/>
                    </a:lnTo>
                    <a:lnTo>
                      <a:pt x="122" y="643"/>
                    </a:lnTo>
                    <a:lnTo>
                      <a:pt x="149" y="646"/>
                    </a:lnTo>
                    <a:lnTo>
                      <a:pt x="181" y="649"/>
                    </a:lnTo>
                    <a:lnTo>
                      <a:pt x="216" y="654"/>
                    </a:lnTo>
                    <a:lnTo>
                      <a:pt x="255" y="659"/>
                    </a:lnTo>
                    <a:lnTo>
                      <a:pt x="299" y="664"/>
                    </a:lnTo>
                    <a:lnTo>
                      <a:pt x="344" y="670"/>
                    </a:lnTo>
                    <a:lnTo>
                      <a:pt x="392" y="677"/>
                    </a:lnTo>
                    <a:lnTo>
                      <a:pt x="444" y="683"/>
                    </a:lnTo>
                    <a:lnTo>
                      <a:pt x="496" y="690"/>
                    </a:lnTo>
                    <a:lnTo>
                      <a:pt x="550" y="696"/>
                    </a:lnTo>
                    <a:lnTo>
                      <a:pt x="605" y="703"/>
                    </a:lnTo>
                    <a:lnTo>
                      <a:pt x="661" y="709"/>
                    </a:lnTo>
                    <a:lnTo>
                      <a:pt x="717" y="716"/>
                    </a:lnTo>
                    <a:lnTo>
                      <a:pt x="773" y="722"/>
                    </a:lnTo>
                    <a:lnTo>
                      <a:pt x="828" y="727"/>
                    </a:lnTo>
                    <a:lnTo>
                      <a:pt x="884" y="733"/>
                    </a:lnTo>
                    <a:lnTo>
                      <a:pt x="936" y="737"/>
                    </a:lnTo>
                    <a:lnTo>
                      <a:pt x="988" y="741"/>
                    </a:lnTo>
                    <a:lnTo>
                      <a:pt x="1038" y="745"/>
                    </a:lnTo>
                    <a:lnTo>
                      <a:pt x="1085" y="747"/>
                    </a:lnTo>
                    <a:lnTo>
                      <a:pt x="1130" y="749"/>
                    </a:lnTo>
                    <a:lnTo>
                      <a:pt x="1170" y="749"/>
                    </a:lnTo>
                    <a:lnTo>
                      <a:pt x="1208" y="749"/>
                    </a:lnTo>
                    <a:lnTo>
                      <a:pt x="1242" y="747"/>
                    </a:lnTo>
                    <a:lnTo>
                      <a:pt x="1271" y="744"/>
                    </a:lnTo>
                    <a:lnTo>
                      <a:pt x="1295" y="740"/>
                    </a:lnTo>
                    <a:lnTo>
                      <a:pt x="1314" y="735"/>
                    </a:lnTo>
                    <a:lnTo>
                      <a:pt x="1327" y="728"/>
                    </a:lnTo>
                    <a:lnTo>
                      <a:pt x="1335" y="719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0" name="Freeform 14"/>
              <p:cNvSpPr>
                <a:spLocks/>
              </p:cNvSpPr>
              <p:nvPr/>
            </p:nvSpPr>
            <p:spPr bwMode="auto">
              <a:xfrm>
                <a:off x="5065" y="3969"/>
                <a:ext cx="241" cy="121"/>
              </a:xfrm>
              <a:custGeom>
                <a:avLst/>
                <a:gdLst/>
                <a:ahLst/>
                <a:cxnLst>
                  <a:cxn ang="0">
                    <a:pos x="354" y="146"/>
                  </a:cxn>
                  <a:cxn ang="0">
                    <a:pos x="331" y="121"/>
                  </a:cxn>
                  <a:cxn ang="0">
                    <a:pos x="312" y="91"/>
                  </a:cxn>
                  <a:cxn ang="0">
                    <a:pos x="300" y="60"/>
                  </a:cxn>
                  <a:cxn ang="0">
                    <a:pos x="288" y="45"/>
                  </a:cxn>
                  <a:cxn ang="0">
                    <a:pos x="257" y="38"/>
                  </a:cxn>
                  <a:cxn ang="0">
                    <a:pos x="223" y="25"/>
                  </a:cxn>
                  <a:cxn ang="0">
                    <a:pos x="194" y="9"/>
                  </a:cxn>
                  <a:cxn ang="0">
                    <a:pos x="176" y="6"/>
                  </a:cxn>
                  <a:cxn ang="0">
                    <a:pos x="154" y="20"/>
                  </a:cxn>
                  <a:cxn ang="0">
                    <a:pos x="128" y="37"/>
                  </a:cxn>
                  <a:cxn ang="0">
                    <a:pos x="99" y="55"/>
                  </a:cxn>
                  <a:cxn ang="0">
                    <a:pos x="71" y="74"/>
                  </a:cxn>
                  <a:cxn ang="0">
                    <a:pos x="45" y="92"/>
                  </a:cxn>
                  <a:cxn ang="0">
                    <a:pos x="23" y="107"/>
                  </a:cxn>
                  <a:cxn ang="0">
                    <a:pos x="6" y="120"/>
                  </a:cxn>
                  <a:cxn ang="0">
                    <a:pos x="5" y="131"/>
                  </a:cxn>
                  <a:cxn ang="0">
                    <a:pos x="19" y="147"/>
                  </a:cxn>
                  <a:cxn ang="0">
                    <a:pos x="37" y="165"/>
                  </a:cxn>
                  <a:cxn ang="0">
                    <a:pos x="59" y="184"/>
                  </a:cxn>
                  <a:cxn ang="0">
                    <a:pos x="83" y="203"/>
                  </a:cxn>
                  <a:cxn ang="0">
                    <a:pos x="109" y="220"/>
                  </a:cxn>
                  <a:cxn ang="0">
                    <a:pos x="134" y="233"/>
                  </a:cxn>
                  <a:cxn ang="0">
                    <a:pos x="158" y="241"/>
                  </a:cxn>
                  <a:cxn ang="0">
                    <a:pos x="174" y="230"/>
                  </a:cxn>
                  <a:cxn ang="0">
                    <a:pos x="181" y="207"/>
                  </a:cxn>
                  <a:cxn ang="0">
                    <a:pos x="191" y="199"/>
                  </a:cxn>
                  <a:cxn ang="0">
                    <a:pos x="224" y="207"/>
                  </a:cxn>
                  <a:cxn ang="0">
                    <a:pos x="264" y="215"/>
                  </a:cxn>
                  <a:cxn ang="0">
                    <a:pos x="301" y="220"/>
                  </a:cxn>
                  <a:cxn ang="0">
                    <a:pos x="331" y="221"/>
                  </a:cxn>
                  <a:cxn ang="0">
                    <a:pos x="359" y="222"/>
                  </a:cxn>
                  <a:cxn ang="0">
                    <a:pos x="384" y="221"/>
                  </a:cxn>
                  <a:cxn ang="0">
                    <a:pos x="404" y="219"/>
                  </a:cxn>
                  <a:cxn ang="0">
                    <a:pos x="419" y="215"/>
                  </a:cxn>
                  <a:cxn ang="0">
                    <a:pos x="429" y="213"/>
                  </a:cxn>
                  <a:cxn ang="0">
                    <a:pos x="435" y="212"/>
                  </a:cxn>
                  <a:cxn ang="0">
                    <a:pos x="441" y="210"/>
                  </a:cxn>
                  <a:cxn ang="0">
                    <a:pos x="448" y="206"/>
                  </a:cxn>
                  <a:cxn ang="0">
                    <a:pos x="458" y="198"/>
                  </a:cxn>
                  <a:cxn ang="0">
                    <a:pos x="467" y="189"/>
                  </a:cxn>
                  <a:cxn ang="0">
                    <a:pos x="474" y="181"/>
                  </a:cxn>
                  <a:cxn ang="0">
                    <a:pos x="476" y="173"/>
                  </a:cxn>
                  <a:cxn ang="0">
                    <a:pos x="479" y="167"/>
                  </a:cxn>
                  <a:cxn ang="0">
                    <a:pos x="472" y="167"/>
                  </a:cxn>
                  <a:cxn ang="0">
                    <a:pos x="446" y="169"/>
                  </a:cxn>
                  <a:cxn ang="0">
                    <a:pos x="413" y="168"/>
                  </a:cxn>
                  <a:cxn ang="0">
                    <a:pos x="379" y="160"/>
                  </a:cxn>
                </a:cxnLst>
                <a:rect l="0" t="0" r="r" b="b"/>
                <a:pathLst>
                  <a:path w="479" h="242">
                    <a:moveTo>
                      <a:pt x="364" y="153"/>
                    </a:moveTo>
                    <a:lnTo>
                      <a:pt x="354" y="146"/>
                    </a:lnTo>
                    <a:lnTo>
                      <a:pt x="343" y="135"/>
                    </a:lnTo>
                    <a:lnTo>
                      <a:pt x="331" y="121"/>
                    </a:lnTo>
                    <a:lnTo>
                      <a:pt x="321" y="106"/>
                    </a:lnTo>
                    <a:lnTo>
                      <a:pt x="312" y="91"/>
                    </a:lnTo>
                    <a:lnTo>
                      <a:pt x="305" y="75"/>
                    </a:lnTo>
                    <a:lnTo>
                      <a:pt x="300" y="60"/>
                    </a:lnTo>
                    <a:lnTo>
                      <a:pt x="298" y="46"/>
                    </a:lnTo>
                    <a:lnTo>
                      <a:pt x="288" y="45"/>
                    </a:lnTo>
                    <a:lnTo>
                      <a:pt x="273" y="42"/>
                    </a:lnTo>
                    <a:lnTo>
                      <a:pt x="257" y="38"/>
                    </a:lnTo>
                    <a:lnTo>
                      <a:pt x="240" y="32"/>
                    </a:lnTo>
                    <a:lnTo>
                      <a:pt x="223" y="25"/>
                    </a:lnTo>
                    <a:lnTo>
                      <a:pt x="206" y="17"/>
                    </a:lnTo>
                    <a:lnTo>
                      <a:pt x="194" y="9"/>
                    </a:lnTo>
                    <a:lnTo>
                      <a:pt x="185" y="0"/>
                    </a:lnTo>
                    <a:lnTo>
                      <a:pt x="176" y="6"/>
                    </a:lnTo>
                    <a:lnTo>
                      <a:pt x="166" y="13"/>
                    </a:lnTo>
                    <a:lnTo>
                      <a:pt x="154" y="20"/>
                    </a:lnTo>
                    <a:lnTo>
                      <a:pt x="142" y="28"/>
                    </a:lnTo>
                    <a:lnTo>
                      <a:pt x="128" y="37"/>
                    </a:lnTo>
                    <a:lnTo>
                      <a:pt x="114" y="46"/>
                    </a:lnTo>
                    <a:lnTo>
                      <a:pt x="99" y="55"/>
                    </a:lnTo>
                    <a:lnTo>
                      <a:pt x="85" y="64"/>
                    </a:lnTo>
                    <a:lnTo>
                      <a:pt x="71" y="74"/>
                    </a:lnTo>
                    <a:lnTo>
                      <a:pt x="58" y="83"/>
                    </a:lnTo>
                    <a:lnTo>
                      <a:pt x="45" y="92"/>
                    </a:lnTo>
                    <a:lnTo>
                      <a:pt x="33" y="100"/>
                    </a:lnTo>
                    <a:lnTo>
                      <a:pt x="23" y="107"/>
                    </a:lnTo>
                    <a:lnTo>
                      <a:pt x="13" y="114"/>
                    </a:lnTo>
                    <a:lnTo>
                      <a:pt x="6" y="120"/>
                    </a:lnTo>
                    <a:lnTo>
                      <a:pt x="0" y="124"/>
                    </a:lnTo>
                    <a:lnTo>
                      <a:pt x="5" y="131"/>
                    </a:lnTo>
                    <a:lnTo>
                      <a:pt x="11" y="139"/>
                    </a:lnTo>
                    <a:lnTo>
                      <a:pt x="19" y="147"/>
                    </a:lnTo>
                    <a:lnTo>
                      <a:pt x="28" y="156"/>
                    </a:lnTo>
                    <a:lnTo>
                      <a:pt x="37" y="165"/>
                    </a:lnTo>
                    <a:lnTo>
                      <a:pt x="48" y="174"/>
                    </a:lnTo>
                    <a:lnTo>
                      <a:pt x="59" y="184"/>
                    </a:lnTo>
                    <a:lnTo>
                      <a:pt x="71" y="194"/>
                    </a:lnTo>
                    <a:lnTo>
                      <a:pt x="83" y="203"/>
                    </a:lnTo>
                    <a:lnTo>
                      <a:pt x="95" y="212"/>
                    </a:lnTo>
                    <a:lnTo>
                      <a:pt x="109" y="220"/>
                    </a:lnTo>
                    <a:lnTo>
                      <a:pt x="121" y="227"/>
                    </a:lnTo>
                    <a:lnTo>
                      <a:pt x="134" y="233"/>
                    </a:lnTo>
                    <a:lnTo>
                      <a:pt x="146" y="237"/>
                    </a:lnTo>
                    <a:lnTo>
                      <a:pt x="158" y="241"/>
                    </a:lnTo>
                    <a:lnTo>
                      <a:pt x="169" y="242"/>
                    </a:lnTo>
                    <a:lnTo>
                      <a:pt x="174" y="230"/>
                    </a:lnTo>
                    <a:lnTo>
                      <a:pt x="178" y="218"/>
                    </a:lnTo>
                    <a:lnTo>
                      <a:pt x="181" y="207"/>
                    </a:lnTo>
                    <a:lnTo>
                      <a:pt x="181" y="196"/>
                    </a:lnTo>
                    <a:lnTo>
                      <a:pt x="191" y="199"/>
                    </a:lnTo>
                    <a:lnTo>
                      <a:pt x="206" y="203"/>
                    </a:lnTo>
                    <a:lnTo>
                      <a:pt x="224" y="207"/>
                    </a:lnTo>
                    <a:lnTo>
                      <a:pt x="244" y="211"/>
                    </a:lnTo>
                    <a:lnTo>
                      <a:pt x="264" y="215"/>
                    </a:lnTo>
                    <a:lnTo>
                      <a:pt x="283" y="218"/>
                    </a:lnTo>
                    <a:lnTo>
                      <a:pt x="301" y="220"/>
                    </a:lnTo>
                    <a:lnTo>
                      <a:pt x="317" y="221"/>
                    </a:lnTo>
                    <a:lnTo>
                      <a:pt x="331" y="221"/>
                    </a:lnTo>
                    <a:lnTo>
                      <a:pt x="346" y="221"/>
                    </a:lnTo>
                    <a:lnTo>
                      <a:pt x="359" y="222"/>
                    </a:lnTo>
                    <a:lnTo>
                      <a:pt x="372" y="222"/>
                    </a:lnTo>
                    <a:lnTo>
                      <a:pt x="384" y="221"/>
                    </a:lnTo>
                    <a:lnTo>
                      <a:pt x="395" y="221"/>
                    </a:lnTo>
                    <a:lnTo>
                      <a:pt x="404" y="219"/>
                    </a:lnTo>
                    <a:lnTo>
                      <a:pt x="412" y="217"/>
                    </a:lnTo>
                    <a:lnTo>
                      <a:pt x="419" y="215"/>
                    </a:lnTo>
                    <a:lnTo>
                      <a:pt x="424" y="213"/>
                    </a:lnTo>
                    <a:lnTo>
                      <a:pt x="429" y="213"/>
                    </a:lnTo>
                    <a:lnTo>
                      <a:pt x="432" y="212"/>
                    </a:lnTo>
                    <a:lnTo>
                      <a:pt x="435" y="212"/>
                    </a:lnTo>
                    <a:lnTo>
                      <a:pt x="438" y="211"/>
                    </a:lnTo>
                    <a:lnTo>
                      <a:pt x="441" y="210"/>
                    </a:lnTo>
                    <a:lnTo>
                      <a:pt x="444" y="208"/>
                    </a:lnTo>
                    <a:lnTo>
                      <a:pt x="448" y="206"/>
                    </a:lnTo>
                    <a:lnTo>
                      <a:pt x="452" y="202"/>
                    </a:lnTo>
                    <a:lnTo>
                      <a:pt x="458" y="198"/>
                    </a:lnTo>
                    <a:lnTo>
                      <a:pt x="463" y="194"/>
                    </a:lnTo>
                    <a:lnTo>
                      <a:pt x="467" y="189"/>
                    </a:lnTo>
                    <a:lnTo>
                      <a:pt x="471" y="185"/>
                    </a:lnTo>
                    <a:lnTo>
                      <a:pt x="474" y="181"/>
                    </a:lnTo>
                    <a:lnTo>
                      <a:pt x="475" y="178"/>
                    </a:lnTo>
                    <a:lnTo>
                      <a:pt x="476" y="173"/>
                    </a:lnTo>
                    <a:lnTo>
                      <a:pt x="478" y="169"/>
                    </a:lnTo>
                    <a:lnTo>
                      <a:pt x="479" y="167"/>
                    </a:lnTo>
                    <a:lnTo>
                      <a:pt x="479" y="166"/>
                    </a:lnTo>
                    <a:lnTo>
                      <a:pt x="472" y="167"/>
                    </a:lnTo>
                    <a:lnTo>
                      <a:pt x="461" y="168"/>
                    </a:lnTo>
                    <a:lnTo>
                      <a:pt x="446" y="169"/>
                    </a:lnTo>
                    <a:lnTo>
                      <a:pt x="430" y="169"/>
                    </a:lnTo>
                    <a:lnTo>
                      <a:pt x="413" y="168"/>
                    </a:lnTo>
                    <a:lnTo>
                      <a:pt x="396" y="165"/>
                    </a:lnTo>
                    <a:lnTo>
                      <a:pt x="379" y="160"/>
                    </a:lnTo>
                    <a:lnTo>
                      <a:pt x="364" y="15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1" name="Freeform 15"/>
              <p:cNvSpPr>
                <a:spLocks/>
              </p:cNvSpPr>
              <p:nvPr/>
            </p:nvSpPr>
            <p:spPr bwMode="auto">
              <a:xfrm>
                <a:off x="4747" y="3901"/>
                <a:ext cx="232" cy="103"/>
              </a:xfrm>
              <a:custGeom>
                <a:avLst/>
                <a:gdLst/>
                <a:ahLst/>
                <a:cxnLst>
                  <a:cxn ang="0">
                    <a:pos x="149" y="152"/>
                  </a:cxn>
                  <a:cxn ang="0">
                    <a:pos x="114" y="138"/>
                  </a:cxn>
                  <a:cxn ang="0">
                    <a:pos x="75" y="118"/>
                  </a:cxn>
                  <a:cxn ang="0">
                    <a:pos x="46" y="100"/>
                  </a:cxn>
                  <a:cxn ang="0">
                    <a:pos x="29" y="84"/>
                  </a:cxn>
                  <a:cxn ang="0">
                    <a:pos x="15" y="53"/>
                  </a:cxn>
                  <a:cxn ang="0">
                    <a:pos x="7" y="38"/>
                  </a:cxn>
                  <a:cxn ang="0">
                    <a:pos x="0" y="31"/>
                  </a:cxn>
                  <a:cxn ang="0">
                    <a:pos x="13" y="36"/>
                  </a:cxn>
                  <a:cxn ang="0">
                    <a:pos x="31" y="44"/>
                  </a:cxn>
                  <a:cxn ang="0">
                    <a:pos x="56" y="56"/>
                  </a:cxn>
                  <a:cxn ang="0">
                    <a:pos x="85" y="70"/>
                  </a:cxn>
                  <a:cxn ang="0">
                    <a:pos x="116" y="86"/>
                  </a:cxn>
                  <a:cxn ang="0">
                    <a:pos x="147" y="100"/>
                  </a:cxn>
                  <a:cxn ang="0">
                    <a:pos x="173" y="113"/>
                  </a:cxn>
                  <a:cxn ang="0">
                    <a:pos x="193" y="122"/>
                  </a:cxn>
                  <a:cxn ang="0">
                    <a:pos x="210" y="129"/>
                  </a:cxn>
                  <a:cxn ang="0">
                    <a:pos x="222" y="136"/>
                  </a:cxn>
                  <a:cxn ang="0">
                    <a:pos x="229" y="143"/>
                  </a:cxn>
                  <a:cxn ang="0">
                    <a:pos x="235" y="145"/>
                  </a:cxn>
                  <a:cxn ang="0">
                    <a:pos x="246" y="140"/>
                  </a:cxn>
                  <a:cxn ang="0">
                    <a:pos x="263" y="129"/>
                  </a:cxn>
                  <a:cxn ang="0">
                    <a:pos x="280" y="114"/>
                  </a:cxn>
                  <a:cxn ang="0">
                    <a:pos x="294" y="101"/>
                  </a:cxn>
                  <a:cxn ang="0">
                    <a:pos x="306" y="91"/>
                  </a:cxn>
                  <a:cxn ang="0">
                    <a:pos x="335" y="65"/>
                  </a:cxn>
                  <a:cxn ang="0">
                    <a:pos x="372" y="33"/>
                  </a:cxn>
                  <a:cxn ang="0">
                    <a:pos x="402" y="7"/>
                  </a:cxn>
                  <a:cxn ang="0">
                    <a:pos x="414" y="1"/>
                  </a:cxn>
                  <a:cxn ang="0">
                    <a:pos x="424" y="2"/>
                  </a:cxn>
                  <a:cxn ang="0">
                    <a:pos x="433" y="5"/>
                  </a:cxn>
                  <a:cxn ang="0">
                    <a:pos x="441" y="8"/>
                  </a:cxn>
                  <a:cxn ang="0">
                    <a:pos x="450" y="15"/>
                  </a:cxn>
                  <a:cxn ang="0">
                    <a:pos x="463" y="25"/>
                  </a:cxn>
                  <a:cxn ang="0">
                    <a:pos x="466" y="28"/>
                  </a:cxn>
                  <a:cxn ang="0">
                    <a:pos x="465" y="37"/>
                  </a:cxn>
                  <a:cxn ang="0">
                    <a:pos x="450" y="54"/>
                  </a:cxn>
                  <a:cxn ang="0">
                    <a:pos x="426" y="75"/>
                  </a:cxn>
                  <a:cxn ang="0">
                    <a:pos x="398" y="96"/>
                  </a:cxn>
                  <a:cxn ang="0">
                    <a:pos x="376" y="112"/>
                  </a:cxn>
                  <a:cxn ang="0">
                    <a:pos x="367" y="121"/>
                  </a:cxn>
                  <a:cxn ang="0">
                    <a:pos x="343" y="146"/>
                  </a:cxn>
                  <a:cxn ang="0">
                    <a:pos x="312" y="177"/>
                  </a:cxn>
                  <a:cxn ang="0">
                    <a:pos x="285" y="201"/>
                  </a:cxn>
                  <a:cxn ang="0">
                    <a:pos x="270" y="205"/>
                  </a:cxn>
                  <a:cxn ang="0">
                    <a:pos x="238" y="190"/>
                  </a:cxn>
                  <a:cxn ang="0">
                    <a:pos x="199" y="170"/>
                  </a:cxn>
                  <a:cxn ang="0">
                    <a:pos x="167" y="155"/>
                  </a:cxn>
                </a:cxnLst>
                <a:rect l="0" t="0" r="r" b="b"/>
                <a:pathLst>
                  <a:path w="467" h="206">
                    <a:moveTo>
                      <a:pt x="160" y="153"/>
                    </a:moveTo>
                    <a:lnTo>
                      <a:pt x="149" y="152"/>
                    </a:lnTo>
                    <a:lnTo>
                      <a:pt x="132" y="147"/>
                    </a:lnTo>
                    <a:lnTo>
                      <a:pt x="114" y="138"/>
                    </a:lnTo>
                    <a:lnTo>
                      <a:pt x="94" y="128"/>
                    </a:lnTo>
                    <a:lnTo>
                      <a:pt x="75" y="118"/>
                    </a:lnTo>
                    <a:lnTo>
                      <a:pt x="59" y="108"/>
                    </a:lnTo>
                    <a:lnTo>
                      <a:pt x="46" y="100"/>
                    </a:lnTo>
                    <a:lnTo>
                      <a:pt x="38" y="95"/>
                    </a:lnTo>
                    <a:lnTo>
                      <a:pt x="29" y="84"/>
                    </a:lnTo>
                    <a:lnTo>
                      <a:pt x="21" y="68"/>
                    </a:lnTo>
                    <a:lnTo>
                      <a:pt x="15" y="53"/>
                    </a:lnTo>
                    <a:lnTo>
                      <a:pt x="12" y="43"/>
                    </a:lnTo>
                    <a:lnTo>
                      <a:pt x="7" y="38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8" y="34"/>
                    </a:lnTo>
                    <a:lnTo>
                      <a:pt x="13" y="36"/>
                    </a:lnTo>
                    <a:lnTo>
                      <a:pt x="21" y="39"/>
                    </a:lnTo>
                    <a:lnTo>
                      <a:pt x="31" y="44"/>
                    </a:lnTo>
                    <a:lnTo>
                      <a:pt x="43" y="50"/>
                    </a:lnTo>
                    <a:lnTo>
                      <a:pt x="56" y="56"/>
                    </a:lnTo>
                    <a:lnTo>
                      <a:pt x="70" y="63"/>
                    </a:lnTo>
                    <a:lnTo>
                      <a:pt x="85" y="70"/>
                    </a:lnTo>
                    <a:lnTo>
                      <a:pt x="100" y="78"/>
                    </a:lnTo>
                    <a:lnTo>
                      <a:pt x="116" y="86"/>
                    </a:lnTo>
                    <a:lnTo>
                      <a:pt x="131" y="93"/>
                    </a:lnTo>
                    <a:lnTo>
                      <a:pt x="147" y="100"/>
                    </a:lnTo>
                    <a:lnTo>
                      <a:pt x="160" y="107"/>
                    </a:lnTo>
                    <a:lnTo>
                      <a:pt x="173" y="113"/>
                    </a:lnTo>
                    <a:lnTo>
                      <a:pt x="184" y="118"/>
                    </a:lnTo>
                    <a:lnTo>
                      <a:pt x="193" y="122"/>
                    </a:lnTo>
                    <a:lnTo>
                      <a:pt x="200" y="125"/>
                    </a:lnTo>
                    <a:lnTo>
                      <a:pt x="210" y="129"/>
                    </a:lnTo>
                    <a:lnTo>
                      <a:pt x="217" y="133"/>
                    </a:lnTo>
                    <a:lnTo>
                      <a:pt x="222" y="136"/>
                    </a:lnTo>
                    <a:lnTo>
                      <a:pt x="226" y="139"/>
                    </a:lnTo>
                    <a:lnTo>
                      <a:pt x="229" y="143"/>
                    </a:lnTo>
                    <a:lnTo>
                      <a:pt x="232" y="144"/>
                    </a:lnTo>
                    <a:lnTo>
                      <a:pt x="235" y="145"/>
                    </a:lnTo>
                    <a:lnTo>
                      <a:pt x="240" y="144"/>
                    </a:lnTo>
                    <a:lnTo>
                      <a:pt x="246" y="140"/>
                    </a:lnTo>
                    <a:lnTo>
                      <a:pt x="254" y="135"/>
                    </a:lnTo>
                    <a:lnTo>
                      <a:pt x="263" y="129"/>
                    </a:lnTo>
                    <a:lnTo>
                      <a:pt x="272" y="121"/>
                    </a:lnTo>
                    <a:lnTo>
                      <a:pt x="280" y="114"/>
                    </a:lnTo>
                    <a:lnTo>
                      <a:pt x="288" y="107"/>
                    </a:lnTo>
                    <a:lnTo>
                      <a:pt x="294" y="101"/>
                    </a:lnTo>
                    <a:lnTo>
                      <a:pt x="299" y="97"/>
                    </a:lnTo>
                    <a:lnTo>
                      <a:pt x="306" y="91"/>
                    </a:lnTo>
                    <a:lnTo>
                      <a:pt x="319" y="80"/>
                    </a:lnTo>
                    <a:lnTo>
                      <a:pt x="335" y="65"/>
                    </a:lnTo>
                    <a:lnTo>
                      <a:pt x="354" y="49"/>
                    </a:lnTo>
                    <a:lnTo>
                      <a:pt x="372" y="33"/>
                    </a:lnTo>
                    <a:lnTo>
                      <a:pt x="389" y="18"/>
                    </a:lnTo>
                    <a:lnTo>
                      <a:pt x="402" y="7"/>
                    </a:lnTo>
                    <a:lnTo>
                      <a:pt x="410" y="0"/>
                    </a:lnTo>
                    <a:lnTo>
                      <a:pt x="414" y="1"/>
                    </a:lnTo>
                    <a:lnTo>
                      <a:pt x="419" y="1"/>
                    </a:lnTo>
                    <a:lnTo>
                      <a:pt x="424" y="2"/>
                    </a:lnTo>
                    <a:lnTo>
                      <a:pt x="429" y="3"/>
                    </a:lnTo>
                    <a:lnTo>
                      <a:pt x="433" y="5"/>
                    </a:lnTo>
                    <a:lnTo>
                      <a:pt x="437" y="6"/>
                    </a:lnTo>
                    <a:lnTo>
                      <a:pt x="441" y="8"/>
                    </a:lnTo>
                    <a:lnTo>
                      <a:pt x="444" y="10"/>
                    </a:lnTo>
                    <a:lnTo>
                      <a:pt x="450" y="15"/>
                    </a:lnTo>
                    <a:lnTo>
                      <a:pt x="457" y="21"/>
                    </a:lnTo>
                    <a:lnTo>
                      <a:pt x="463" y="25"/>
                    </a:lnTo>
                    <a:lnTo>
                      <a:pt x="465" y="27"/>
                    </a:lnTo>
                    <a:lnTo>
                      <a:pt x="466" y="28"/>
                    </a:lnTo>
                    <a:lnTo>
                      <a:pt x="467" y="31"/>
                    </a:lnTo>
                    <a:lnTo>
                      <a:pt x="465" y="37"/>
                    </a:lnTo>
                    <a:lnTo>
                      <a:pt x="458" y="47"/>
                    </a:lnTo>
                    <a:lnTo>
                      <a:pt x="450" y="54"/>
                    </a:lnTo>
                    <a:lnTo>
                      <a:pt x="439" y="64"/>
                    </a:lnTo>
                    <a:lnTo>
                      <a:pt x="426" y="75"/>
                    </a:lnTo>
                    <a:lnTo>
                      <a:pt x="412" y="86"/>
                    </a:lnTo>
                    <a:lnTo>
                      <a:pt x="398" y="96"/>
                    </a:lnTo>
                    <a:lnTo>
                      <a:pt x="386" y="105"/>
                    </a:lnTo>
                    <a:lnTo>
                      <a:pt x="376" y="112"/>
                    </a:lnTo>
                    <a:lnTo>
                      <a:pt x="372" y="116"/>
                    </a:lnTo>
                    <a:lnTo>
                      <a:pt x="367" y="121"/>
                    </a:lnTo>
                    <a:lnTo>
                      <a:pt x="357" y="131"/>
                    </a:lnTo>
                    <a:lnTo>
                      <a:pt x="343" y="146"/>
                    </a:lnTo>
                    <a:lnTo>
                      <a:pt x="328" y="162"/>
                    </a:lnTo>
                    <a:lnTo>
                      <a:pt x="312" y="177"/>
                    </a:lnTo>
                    <a:lnTo>
                      <a:pt x="297" y="191"/>
                    </a:lnTo>
                    <a:lnTo>
                      <a:pt x="285" y="201"/>
                    </a:lnTo>
                    <a:lnTo>
                      <a:pt x="278" y="206"/>
                    </a:lnTo>
                    <a:lnTo>
                      <a:pt x="270" y="205"/>
                    </a:lnTo>
                    <a:lnTo>
                      <a:pt x="255" y="199"/>
                    </a:lnTo>
                    <a:lnTo>
                      <a:pt x="238" y="190"/>
                    </a:lnTo>
                    <a:lnTo>
                      <a:pt x="218" y="180"/>
                    </a:lnTo>
                    <a:lnTo>
                      <a:pt x="199" y="170"/>
                    </a:lnTo>
                    <a:lnTo>
                      <a:pt x="181" y="161"/>
                    </a:lnTo>
                    <a:lnTo>
                      <a:pt x="167" y="155"/>
                    </a:lnTo>
                    <a:lnTo>
                      <a:pt x="160" y="153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2" name="Freeform 16"/>
              <p:cNvSpPr>
                <a:spLocks/>
              </p:cNvSpPr>
              <p:nvPr/>
            </p:nvSpPr>
            <p:spPr bwMode="auto">
              <a:xfrm>
                <a:off x="4865" y="3824"/>
                <a:ext cx="74" cy="41"/>
              </a:xfrm>
              <a:custGeom>
                <a:avLst/>
                <a:gdLst/>
                <a:ahLst/>
                <a:cxnLst>
                  <a:cxn ang="0">
                    <a:pos x="5" y="26"/>
                  </a:cxn>
                  <a:cxn ang="0">
                    <a:pos x="12" y="21"/>
                  </a:cxn>
                  <a:cxn ang="0">
                    <a:pos x="20" y="16"/>
                  </a:cxn>
                  <a:cxn ang="0">
                    <a:pos x="30" y="12"/>
                  </a:cxn>
                  <a:cxn ang="0">
                    <a:pos x="38" y="8"/>
                  </a:cxn>
                  <a:cxn ang="0">
                    <a:pos x="46" y="5"/>
                  </a:cxn>
                  <a:cxn ang="0">
                    <a:pos x="53" y="2"/>
                  </a:cxn>
                  <a:cxn ang="0">
                    <a:pos x="58" y="1"/>
                  </a:cxn>
                  <a:cxn ang="0">
                    <a:pos x="61" y="0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5" y="4"/>
                  </a:cxn>
                  <a:cxn ang="0">
                    <a:pos x="86" y="14"/>
                  </a:cxn>
                  <a:cxn ang="0">
                    <a:pos x="92" y="20"/>
                  </a:cxn>
                  <a:cxn ang="0">
                    <a:pos x="98" y="25"/>
                  </a:cxn>
                  <a:cxn ang="0">
                    <a:pos x="103" y="30"/>
                  </a:cxn>
                  <a:cxn ang="0">
                    <a:pos x="108" y="33"/>
                  </a:cxn>
                  <a:cxn ang="0">
                    <a:pos x="112" y="37"/>
                  </a:cxn>
                  <a:cxn ang="0">
                    <a:pos x="116" y="40"/>
                  </a:cxn>
                  <a:cxn ang="0">
                    <a:pos x="119" y="43"/>
                  </a:cxn>
                  <a:cxn ang="0">
                    <a:pos x="122" y="46"/>
                  </a:cxn>
                  <a:cxn ang="0">
                    <a:pos x="128" y="53"/>
                  </a:cxn>
                  <a:cxn ang="0">
                    <a:pos x="134" y="59"/>
                  </a:cxn>
                  <a:cxn ang="0">
                    <a:pos x="140" y="66"/>
                  </a:cxn>
                  <a:cxn ang="0">
                    <a:pos x="148" y="72"/>
                  </a:cxn>
                  <a:cxn ang="0">
                    <a:pos x="149" y="77"/>
                  </a:cxn>
                  <a:cxn ang="0">
                    <a:pos x="143" y="80"/>
                  </a:cxn>
                  <a:cxn ang="0">
                    <a:pos x="136" y="81"/>
                  </a:cxn>
                  <a:cxn ang="0">
                    <a:pos x="132" y="81"/>
                  </a:cxn>
                  <a:cxn ang="0">
                    <a:pos x="20" y="35"/>
                  </a:cxn>
                  <a:cxn ang="0">
                    <a:pos x="0" y="23"/>
                  </a:cxn>
                  <a:cxn ang="0">
                    <a:pos x="5" y="26"/>
                  </a:cxn>
                </a:cxnLst>
                <a:rect l="0" t="0" r="r" b="b"/>
                <a:pathLst>
                  <a:path w="149" h="81">
                    <a:moveTo>
                      <a:pt x="5" y="26"/>
                    </a:moveTo>
                    <a:lnTo>
                      <a:pt x="12" y="21"/>
                    </a:lnTo>
                    <a:lnTo>
                      <a:pt x="20" y="16"/>
                    </a:lnTo>
                    <a:lnTo>
                      <a:pt x="30" y="12"/>
                    </a:lnTo>
                    <a:lnTo>
                      <a:pt x="38" y="8"/>
                    </a:lnTo>
                    <a:lnTo>
                      <a:pt x="46" y="5"/>
                    </a:lnTo>
                    <a:lnTo>
                      <a:pt x="53" y="2"/>
                    </a:lnTo>
                    <a:lnTo>
                      <a:pt x="58" y="1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5" y="4"/>
                    </a:lnTo>
                    <a:lnTo>
                      <a:pt x="86" y="14"/>
                    </a:lnTo>
                    <a:lnTo>
                      <a:pt x="92" y="20"/>
                    </a:lnTo>
                    <a:lnTo>
                      <a:pt x="98" y="25"/>
                    </a:lnTo>
                    <a:lnTo>
                      <a:pt x="103" y="30"/>
                    </a:lnTo>
                    <a:lnTo>
                      <a:pt x="108" y="33"/>
                    </a:lnTo>
                    <a:lnTo>
                      <a:pt x="112" y="37"/>
                    </a:lnTo>
                    <a:lnTo>
                      <a:pt x="116" y="40"/>
                    </a:lnTo>
                    <a:lnTo>
                      <a:pt x="119" y="43"/>
                    </a:lnTo>
                    <a:lnTo>
                      <a:pt x="122" y="46"/>
                    </a:lnTo>
                    <a:lnTo>
                      <a:pt x="128" y="53"/>
                    </a:lnTo>
                    <a:lnTo>
                      <a:pt x="134" y="59"/>
                    </a:lnTo>
                    <a:lnTo>
                      <a:pt x="140" y="66"/>
                    </a:lnTo>
                    <a:lnTo>
                      <a:pt x="148" y="72"/>
                    </a:lnTo>
                    <a:lnTo>
                      <a:pt x="149" y="77"/>
                    </a:lnTo>
                    <a:lnTo>
                      <a:pt x="143" y="80"/>
                    </a:lnTo>
                    <a:lnTo>
                      <a:pt x="136" y="81"/>
                    </a:lnTo>
                    <a:lnTo>
                      <a:pt x="132" y="81"/>
                    </a:lnTo>
                    <a:lnTo>
                      <a:pt x="20" y="35"/>
                    </a:lnTo>
                    <a:lnTo>
                      <a:pt x="0" y="23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3F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3" name="Freeform 17"/>
              <p:cNvSpPr>
                <a:spLocks/>
              </p:cNvSpPr>
              <p:nvPr/>
            </p:nvSpPr>
            <p:spPr bwMode="auto">
              <a:xfrm>
                <a:off x="4822" y="3937"/>
                <a:ext cx="194" cy="108"/>
              </a:xfrm>
              <a:custGeom>
                <a:avLst/>
                <a:gdLst/>
                <a:ahLst/>
                <a:cxnLst>
                  <a:cxn ang="0">
                    <a:pos x="81" y="170"/>
                  </a:cxn>
                  <a:cxn ang="0">
                    <a:pos x="57" y="146"/>
                  </a:cxn>
                  <a:cxn ang="0">
                    <a:pos x="28" y="116"/>
                  </a:cxn>
                  <a:cxn ang="0">
                    <a:pos x="5" y="92"/>
                  </a:cxn>
                  <a:cxn ang="0">
                    <a:pos x="11" y="91"/>
                  </a:cxn>
                  <a:cxn ang="0">
                    <a:pos x="38" y="103"/>
                  </a:cxn>
                  <a:cxn ang="0">
                    <a:pos x="67" y="116"/>
                  </a:cxn>
                  <a:cxn ang="0">
                    <a:pos x="92" y="126"/>
                  </a:cxn>
                  <a:cxn ang="0">
                    <a:pos x="111" y="131"/>
                  </a:cxn>
                  <a:cxn ang="0">
                    <a:pos x="124" y="135"/>
                  </a:cxn>
                  <a:cxn ang="0">
                    <a:pos x="135" y="136"/>
                  </a:cxn>
                  <a:cxn ang="0">
                    <a:pos x="143" y="134"/>
                  </a:cxn>
                  <a:cxn ang="0">
                    <a:pos x="155" y="122"/>
                  </a:cxn>
                  <a:cxn ang="0">
                    <a:pos x="190" y="83"/>
                  </a:cxn>
                  <a:cxn ang="0">
                    <a:pos x="235" y="34"/>
                  </a:cxn>
                  <a:cxn ang="0">
                    <a:pos x="270" y="2"/>
                  </a:cxn>
                  <a:cxn ang="0">
                    <a:pos x="286" y="7"/>
                  </a:cxn>
                  <a:cxn ang="0">
                    <a:pos x="310" y="25"/>
                  </a:cxn>
                  <a:cxn ang="0">
                    <a:pos x="338" y="44"/>
                  </a:cxn>
                  <a:cxn ang="0">
                    <a:pos x="362" y="59"/>
                  </a:cxn>
                  <a:cxn ang="0">
                    <a:pos x="378" y="71"/>
                  </a:cxn>
                  <a:cxn ang="0">
                    <a:pos x="388" y="84"/>
                  </a:cxn>
                  <a:cxn ang="0">
                    <a:pos x="384" y="100"/>
                  </a:cxn>
                  <a:cxn ang="0">
                    <a:pos x="368" y="114"/>
                  </a:cxn>
                  <a:cxn ang="0">
                    <a:pos x="343" y="128"/>
                  </a:cxn>
                  <a:cxn ang="0">
                    <a:pos x="320" y="141"/>
                  </a:cxn>
                  <a:cxn ang="0">
                    <a:pos x="299" y="153"/>
                  </a:cxn>
                  <a:cxn ang="0">
                    <a:pos x="266" y="169"/>
                  </a:cxn>
                  <a:cxn ang="0">
                    <a:pos x="227" y="185"/>
                  </a:cxn>
                  <a:cxn ang="0">
                    <a:pos x="197" y="199"/>
                  </a:cxn>
                  <a:cxn ang="0">
                    <a:pos x="182" y="206"/>
                  </a:cxn>
                  <a:cxn ang="0">
                    <a:pos x="170" y="210"/>
                  </a:cxn>
                  <a:cxn ang="0">
                    <a:pos x="158" y="214"/>
                  </a:cxn>
                  <a:cxn ang="0">
                    <a:pos x="146" y="216"/>
                  </a:cxn>
                  <a:cxn ang="0">
                    <a:pos x="134" y="214"/>
                  </a:cxn>
                  <a:cxn ang="0">
                    <a:pos x="119" y="205"/>
                  </a:cxn>
                  <a:cxn ang="0">
                    <a:pos x="104" y="191"/>
                  </a:cxn>
                  <a:cxn ang="0">
                    <a:pos x="92" y="180"/>
                  </a:cxn>
                </a:cxnLst>
                <a:rect l="0" t="0" r="r" b="b"/>
                <a:pathLst>
                  <a:path w="388" h="216">
                    <a:moveTo>
                      <a:pt x="88" y="176"/>
                    </a:moveTo>
                    <a:lnTo>
                      <a:pt x="81" y="170"/>
                    </a:lnTo>
                    <a:lnTo>
                      <a:pt x="70" y="159"/>
                    </a:lnTo>
                    <a:lnTo>
                      <a:pt x="57" y="146"/>
                    </a:lnTo>
                    <a:lnTo>
                      <a:pt x="42" y="131"/>
                    </a:lnTo>
                    <a:lnTo>
                      <a:pt x="28" y="116"/>
                    </a:lnTo>
                    <a:lnTo>
                      <a:pt x="15" y="103"/>
                    </a:lnTo>
                    <a:lnTo>
                      <a:pt x="5" y="92"/>
                    </a:lnTo>
                    <a:lnTo>
                      <a:pt x="0" y="87"/>
                    </a:lnTo>
                    <a:lnTo>
                      <a:pt x="11" y="91"/>
                    </a:lnTo>
                    <a:lnTo>
                      <a:pt x="24" y="97"/>
                    </a:lnTo>
                    <a:lnTo>
                      <a:pt x="38" y="103"/>
                    </a:lnTo>
                    <a:lnTo>
                      <a:pt x="53" y="110"/>
                    </a:lnTo>
                    <a:lnTo>
                      <a:pt x="67" y="116"/>
                    </a:lnTo>
                    <a:lnTo>
                      <a:pt x="80" y="122"/>
                    </a:lnTo>
                    <a:lnTo>
                      <a:pt x="92" y="126"/>
                    </a:lnTo>
                    <a:lnTo>
                      <a:pt x="102" y="129"/>
                    </a:lnTo>
                    <a:lnTo>
                      <a:pt x="111" y="131"/>
                    </a:lnTo>
                    <a:lnTo>
                      <a:pt x="118" y="133"/>
                    </a:lnTo>
                    <a:lnTo>
                      <a:pt x="124" y="135"/>
                    </a:lnTo>
                    <a:lnTo>
                      <a:pt x="130" y="136"/>
                    </a:lnTo>
                    <a:lnTo>
                      <a:pt x="135" y="136"/>
                    </a:lnTo>
                    <a:lnTo>
                      <a:pt x="139" y="135"/>
                    </a:lnTo>
                    <a:lnTo>
                      <a:pt x="143" y="134"/>
                    </a:lnTo>
                    <a:lnTo>
                      <a:pt x="147" y="131"/>
                    </a:lnTo>
                    <a:lnTo>
                      <a:pt x="155" y="122"/>
                    </a:lnTo>
                    <a:lnTo>
                      <a:pt x="170" y="105"/>
                    </a:lnTo>
                    <a:lnTo>
                      <a:pt x="190" y="83"/>
                    </a:lnTo>
                    <a:lnTo>
                      <a:pt x="212" y="58"/>
                    </a:lnTo>
                    <a:lnTo>
                      <a:pt x="235" y="34"/>
                    </a:lnTo>
                    <a:lnTo>
                      <a:pt x="255" y="15"/>
                    </a:lnTo>
                    <a:lnTo>
                      <a:pt x="270" y="2"/>
                    </a:lnTo>
                    <a:lnTo>
                      <a:pt x="278" y="0"/>
                    </a:lnTo>
                    <a:lnTo>
                      <a:pt x="286" y="7"/>
                    </a:lnTo>
                    <a:lnTo>
                      <a:pt x="297" y="15"/>
                    </a:lnTo>
                    <a:lnTo>
                      <a:pt x="310" y="25"/>
                    </a:lnTo>
                    <a:lnTo>
                      <a:pt x="325" y="35"/>
                    </a:lnTo>
                    <a:lnTo>
                      <a:pt x="338" y="44"/>
                    </a:lnTo>
                    <a:lnTo>
                      <a:pt x="352" y="52"/>
                    </a:lnTo>
                    <a:lnTo>
                      <a:pt x="362" y="59"/>
                    </a:lnTo>
                    <a:lnTo>
                      <a:pt x="369" y="64"/>
                    </a:lnTo>
                    <a:lnTo>
                      <a:pt x="378" y="71"/>
                    </a:lnTo>
                    <a:lnTo>
                      <a:pt x="384" y="77"/>
                    </a:lnTo>
                    <a:lnTo>
                      <a:pt x="388" y="84"/>
                    </a:lnTo>
                    <a:lnTo>
                      <a:pt x="387" y="94"/>
                    </a:lnTo>
                    <a:lnTo>
                      <a:pt x="384" y="100"/>
                    </a:lnTo>
                    <a:lnTo>
                      <a:pt x="377" y="107"/>
                    </a:lnTo>
                    <a:lnTo>
                      <a:pt x="368" y="114"/>
                    </a:lnTo>
                    <a:lnTo>
                      <a:pt x="357" y="121"/>
                    </a:lnTo>
                    <a:lnTo>
                      <a:pt x="343" y="128"/>
                    </a:lnTo>
                    <a:lnTo>
                      <a:pt x="331" y="135"/>
                    </a:lnTo>
                    <a:lnTo>
                      <a:pt x="320" y="141"/>
                    </a:lnTo>
                    <a:lnTo>
                      <a:pt x="310" y="147"/>
                    </a:lnTo>
                    <a:lnTo>
                      <a:pt x="299" y="153"/>
                    </a:lnTo>
                    <a:lnTo>
                      <a:pt x="284" y="161"/>
                    </a:lnTo>
                    <a:lnTo>
                      <a:pt x="266" y="169"/>
                    </a:lnTo>
                    <a:lnTo>
                      <a:pt x="247" y="177"/>
                    </a:lnTo>
                    <a:lnTo>
                      <a:pt x="227" y="185"/>
                    </a:lnTo>
                    <a:lnTo>
                      <a:pt x="210" y="193"/>
                    </a:lnTo>
                    <a:lnTo>
                      <a:pt x="197" y="199"/>
                    </a:lnTo>
                    <a:lnTo>
                      <a:pt x="188" y="203"/>
                    </a:lnTo>
                    <a:lnTo>
                      <a:pt x="182" y="206"/>
                    </a:lnTo>
                    <a:lnTo>
                      <a:pt x="176" y="208"/>
                    </a:lnTo>
                    <a:lnTo>
                      <a:pt x="170" y="210"/>
                    </a:lnTo>
                    <a:lnTo>
                      <a:pt x="164" y="212"/>
                    </a:lnTo>
                    <a:lnTo>
                      <a:pt x="158" y="214"/>
                    </a:lnTo>
                    <a:lnTo>
                      <a:pt x="152" y="215"/>
                    </a:lnTo>
                    <a:lnTo>
                      <a:pt x="146" y="216"/>
                    </a:lnTo>
                    <a:lnTo>
                      <a:pt x="140" y="216"/>
                    </a:lnTo>
                    <a:lnTo>
                      <a:pt x="134" y="214"/>
                    </a:lnTo>
                    <a:lnTo>
                      <a:pt x="127" y="210"/>
                    </a:lnTo>
                    <a:lnTo>
                      <a:pt x="119" y="205"/>
                    </a:lnTo>
                    <a:lnTo>
                      <a:pt x="112" y="199"/>
                    </a:lnTo>
                    <a:lnTo>
                      <a:pt x="104" y="191"/>
                    </a:lnTo>
                    <a:lnTo>
                      <a:pt x="98" y="185"/>
                    </a:lnTo>
                    <a:lnTo>
                      <a:pt x="92" y="180"/>
                    </a:lnTo>
                    <a:lnTo>
                      <a:pt x="88" y="176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4" name="Freeform 18"/>
              <p:cNvSpPr>
                <a:spLocks/>
              </p:cNvSpPr>
              <p:nvPr/>
            </p:nvSpPr>
            <p:spPr bwMode="auto">
              <a:xfrm>
                <a:off x="4742" y="3830"/>
                <a:ext cx="209" cy="118"/>
              </a:xfrm>
              <a:custGeom>
                <a:avLst/>
                <a:gdLst/>
                <a:ahLst/>
                <a:cxnLst>
                  <a:cxn ang="0">
                    <a:pos x="118" y="35"/>
                  </a:cxn>
                  <a:cxn ang="0">
                    <a:pos x="145" y="20"/>
                  </a:cxn>
                  <a:cxn ang="0">
                    <a:pos x="171" y="8"/>
                  </a:cxn>
                  <a:cxn ang="0">
                    <a:pos x="188" y="1"/>
                  </a:cxn>
                  <a:cxn ang="0">
                    <a:pos x="196" y="0"/>
                  </a:cxn>
                  <a:cxn ang="0">
                    <a:pos x="213" y="3"/>
                  </a:cxn>
                  <a:cxn ang="0">
                    <a:pos x="237" y="10"/>
                  </a:cxn>
                  <a:cxn ang="0">
                    <a:pos x="262" y="18"/>
                  </a:cxn>
                  <a:cxn ang="0">
                    <a:pos x="286" y="28"/>
                  </a:cxn>
                  <a:cxn ang="0">
                    <a:pos x="316" y="40"/>
                  </a:cxn>
                  <a:cxn ang="0">
                    <a:pos x="348" y="52"/>
                  </a:cxn>
                  <a:cxn ang="0">
                    <a:pos x="378" y="63"/>
                  </a:cxn>
                  <a:cxn ang="0">
                    <a:pos x="401" y="70"/>
                  </a:cxn>
                  <a:cxn ang="0">
                    <a:pos x="414" y="76"/>
                  </a:cxn>
                  <a:cxn ang="0">
                    <a:pos x="419" y="80"/>
                  </a:cxn>
                  <a:cxn ang="0">
                    <a:pos x="419" y="84"/>
                  </a:cxn>
                  <a:cxn ang="0">
                    <a:pos x="413" y="92"/>
                  </a:cxn>
                  <a:cxn ang="0">
                    <a:pos x="398" y="105"/>
                  </a:cxn>
                  <a:cxn ang="0">
                    <a:pos x="385" y="113"/>
                  </a:cxn>
                  <a:cxn ang="0">
                    <a:pos x="364" y="129"/>
                  </a:cxn>
                  <a:cxn ang="0">
                    <a:pos x="337" y="150"/>
                  </a:cxn>
                  <a:cxn ang="0">
                    <a:pos x="314" y="169"/>
                  </a:cxn>
                  <a:cxn ang="0">
                    <a:pos x="302" y="177"/>
                  </a:cxn>
                  <a:cxn ang="0">
                    <a:pos x="280" y="194"/>
                  </a:cxn>
                  <a:cxn ang="0">
                    <a:pos x="252" y="216"/>
                  </a:cxn>
                  <a:cxn ang="0">
                    <a:pos x="230" y="232"/>
                  </a:cxn>
                  <a:cxn ang="0">
                    <a:pos x="219" y="235"/>
                  </a:cxn>
                  <a:cxn ang="0">
                    <a:pos x="203" y="231"/>
                  </a:cxn>
                  <a:cxn ang="0">
                    <a:pos x="182" y="223"/>
                  </a:cxn>
                  <a:cxn ang="0">
                    <a:pos x="160" y="214"/>
                  </a:cxn>
                  <a:cxn ang="0">
                    <a:pos x="141" y="206"/>
                  </a:cxn>
                  <a:cxn ang="0">
                    <a:pos x="124" y="198"/>
                  </a:cxn>
                  <a:cxn ang="0">
                    <a:pos x="106" y="190"/>
                  </a:cxn>
                  <a:cxn ang="0">
                    <a:pos x="89" y="182"/>
                  </a:cxn>
                  <a:cxn ang="0">
                    <a:pos x="72" y="174"/>
                  </a:cxn>
                  <a:cxn ang="0">
                    <a:pos x="51" y="165"/>
                  </a:cxn>
                  <a:cxn ang="0">
                    <a:pos x="30" y="155"/>
                  </a:cxn>
                  <a:cxn ang="0">
                    <a:pos x="13" y="145"/>
                  </a:cxn>
                  <a:cxn ang="0">
                    <a:pos x="1" y="132"/>
                  </a:cxn>
                  <a:cxn ang="0">
                    <a:pos x="3" y="124"/>
                  </a:cxn>
                  <a:cxn ang="0">
                    <a:pos x="12" y="116"/>
                  </a:cxn>
                  <a:cxn ang="0">
                    <a:pos x="28" y="99"/>
                  </a:cxn>
                  <a:cxn ang="0">
                    <a:pos x="53" y="75"/>
                  </a:cxn>
                  <a:cxn ang="0">
                    <a:pos x="82" y="51"/>
                  </a:cxn>
                  <a:cxn ang="0">
                    <a:pos x="104" y="44"/>
                  </a:cxn>
                </a:cxnLst>
                <a:rect l="0" t="0" r="r" b="b"/>
                <a:pathLst>
                  <a:path w="419" h="235">
                    <a:moveTo>
                      <a:pt x="104" y="44"/>
                    </a:moveTo>
                    <a:lnTo>
                      <a:pt x="118" y="35"/>
                    </a:lnTo>
                    <a:lnTo>
                      <a:pt x="131" y="27"/>
                    </a:lnTo>
                    <a:lnTo>
                      <a:pt x="145" y="20"/>
                    </a:lnTo>
                    <a:lnTo>
                      <a:pt x="159" y="14"/>
                    </a:lnTo>
                    <a:lnTo>
                      <a:pt x="171" y="8"/>
                    </a:lnTo>
                    <a:lnTo>
                      <a:pt x="180" y="4"/>
                    </a:lnTo>
                    <a:lnTo>
                      <a:pt x="188" y="1"/>
                    </a:lnTo>
                    <a:lnTo>
                      <a:pt x="192" y="0"/>
                    </a:lnTo>
                    <a:lnTo>
                      <a:pt x="196" y="0"/>
                    </a:lnTo>
                    <a:lnTo>
                      <a:pt x="204" y="1"/>
                    </a:lnTo>
                    <a:lnTo>
                      <a:pt x="213" y="3"/>
                    </a:lnTo>
                    <a:lnTo>
                      <a:pt x="225" y="6"/>
                    </a:lnTo>
                    <a:lnTo>
                      <a:pt x="237" y="10"/>
                    </a:lnTo>
                    <a:lnTo>
                      <a:pt x="250" y="14"/>
                    </a:lnTo>
                    <a:lnTo>
                      <a:pt x="262" y="18"/>
                    </a:lnTo>
                    <a:lnTo>
                      <a:pt x="274" y="23"/>
                    </a:lnTo>
                    <a:lnTo>
                      <a:pt x="286" y="28"/>
                    </a:lnTo>
                    <a:lnTo>
                      <a:pt x="300" y="34"/>
                    </a:lnTo>
                    <a:lnTo>
                      <a:pt x="316" y="40"/>
                    </a:lnTo>
                    <a:lnTo>
                      <a:pt x="332" y="46"/>
                    </a:lnTo>
                    <a:lnTo>
                      <a:pt x="348" y="52"/>
                    </a:lnTo>
                    <a:lnTo>
                      <a:pt x="363" y="57"/>
                    </a:lnTo>
                    <a:lnTo>
                      <a:pt x="378" y="63"/>
                    </a:lnTo>
                    <a:lnTo>
                      <a:pt x="391" y="67"/>
                    </a:lnTo>
                    <a:lnTo>
                      <a:pt x="401" y="70"/>
                    </a:lnTo>
                    <a:lnTo>
                      <a:pt x="408" y="73"/>
                    </a:lnTo>
                    <a:lnTo>
                      <a:pt x="414" y="76"/>
                    </a:lnTo>
                    <a:lnTo>
                      <a:pt x="417" y="78"/>
                    </a:lnTo>
                    <a:lnTo>
                      <a:pt x="419" y="80"/>
                    </a:lnTo>
                    <a:lnTo>
                      <a:pt x="419" y="82"/>
                    </a:lnTo>
                    <a:lnTo>
                      <a:pt x="419" y="84"/>
                    </a:lnTo>
                    <a:lnTo>
                      <a:pt x="418" y="86"/>
                    </a:lnTo>
                    <a:lnTo>
                      <a:pt x="413" y="92"/>
                    </a:lnTo>
                    <a:lnTo>
                      <a:pt x="406" y="99"/>
                    </a:lnTo>
                    <a:lnTo>
                      <a:pt x="398" y="105"/>
                    </a:lnTo>
                    <a:lnTo>
                      <a:pt x="391" y="109"/>
                    </a:lnTo>
                    <a:lnTo>
                      <a:pt x="385" y="113"/>
                    </a:lnTo>
                    <a:lnTo>
                      <a:pt x="376" y="120"/>
                    </a:lnTo>
                    <a:lnTo>
                      <a:pt x="364" y="129"/>
                    </a:lnTo>
                    <a:lnTo>
                      <a:pt x="351" y="140"/>
                    </a:lnTo>
                    <a:lnTo>
                      <a:pt x="337" y="150"/>
                    </a:lnTo>
                    <a:lnTo>
                      <a:pt x="324" y="161"/>
                    </a:lnTo>
                    <a:lnTo>
                      <a:pt x="314" y="169"/>
                    </a:lnTo>
                    <a:lnTo>
                      <a:pt x="308" y="173"/>
                    </a:lnTo>
                    <a:lnTo>
                      <a:pt x="302" y="177"/>
                    </a:lnTo>
                    <a:lnTo>
                      <a:pt x="292" y="185"/>
                    </a:lnTo>
                    <a:lnTo>
                      <a:pt x="280" y="194"/>
                    </a:lnTo>
                    <a:lnTo>
                      <a:pt x="265" y="205"/>
                    </a:lnTo>
                    <a:lnTo>
                      <a:pt x="252" y="216"/>
                    </a:lnTo>
                    <a:lnTo>
                      <a:pt x="239" y="225"/>
                    </a:lnTo>
                    <a:lnTo>
                      <a:pt x="230" y="232"/>
                    </a:lnTo>
                    <a:lnTo>
                      <a:pt x="224" y="235"/>
                    </a:lnTo>
                    <a:lnTo>
                      <a:pt x="219" y="235"/>
                    </a:lnTo>
                    <a:lnTo>
                      <a:pt x="212" y="233"/>
                    </a:lnTo>
                    <a:lnTo>
                      <a:pt x="203" y="231"/>
                    </a:lnTo>
                    <a:lnTo>
                      <a:pt x="193" y="227"/>
                    </a:lnTo>
                    <a:lnTo>
                      <a:pt x="182" y="223"/>
                    </a:lnTo>
                    <a:lnTo>
                      <a:pt x="171" y="219"/>
                    </a:lnTo>
                    <a:lnTo>
                      <a:pt x="160" y="214"/>
                    </a:lnTo>
                    <a:lnTo>
                      <a:pt x="150" y="210"/>
                    </a:lnTo>
                    <a:lnTo>
                      <a:pt x="141" y="206"/>
                    </a:lnTo>
                    <a:lnTo>
                      <a:pt x="132" y="202"/>
                    </a:lnTo>
                    <a:lnTo>
                      <a:pt x="124" y="198"/>
                    </a:lnTo>
                    <a:lnTo>
                      <a:pt x="115" y="194"/>
                    </a:lnTo>
                    <a:lnTo>
                      <a:pt x="106" y="190"/>
                    </a:lnTo>
                    <a:lnTo>
                      <a:pt x="97" y="186"/>
                    </a:lnTo>
                    <a:lnTo>
                      <a:pt x="89" y="182"/>
                    </a:lnTo>
                    <a:lnTo>
                      <a:pt x="81" y="178"/>
                    </a:lnTo>
                    <a:lnTo>
                      <a:pt x="72" y="174"/>
                    </a:lnTo>
                    <a:lnTo>
                      <a:pt x="62" y="170"/>
                    </a:lnTo>
                    <a:lnTo>
                      <a:pt x="51" y="165"/>
                    </a:lnTo>
                    <a:lnTo>
                      <a:pt x="41" y="161"/>
                    </a:lnTo>
                    <a:lnTo>
                      <a:pt x="30" y="155"/>
                    </a:lnTo>
                    <a:lnTo>
                      <a:pt x="20" y="150"/>
                    </a:lnTo>
                    <a:lnTo>
                      <a:pt x="13" y="145"/>
                    </a:lnTo>
                    <a:lnTo>
                      <a:pt x="7" y="140"/>
                    </a:lnTo>
                    <a:lnTo>
                      <a:pt x="1" y="132"/>
                    </a:lnTo>
                    <a:lnTo>
                      <a:pt x="0" y="127"/>
                    </a:lnTo>
                    <a:lnTo>
                      <a:pt x="3" y="124"/>
                    </a:lnTo>
                    <a:lnTo>
                      <a:pt x="8" y="120"/>
                    </a:lnTo>
                    <a:lnTo>
                      <a:pt x="12" y="116"/>
                    </a:lnTo>
                    <a:lnTo>
                      <a:pt x="19" y="108"/>
                    </a:lnTo>
                    <a:lnTo>
                      <a:pt x="28" y="99"/>
                    </a:lnTo>
                    <a:lnTo>
                      <a:pt x="40" y="87"/>
                    </a:lnTo>
                    <a:lnTo>
                      <a:pt x="53" y="75"/>
                    </a:lnTo>
                    <a:lnTo>
                      <a:pt x="67" y="63"/>
                    </a:lnTo>
                    <a:lnTo>
                      <a:pt x="82" y="51"/>
                    </a:lnTo>
                    <a:lnTo>
                      <a:pt x="98" y="40"/>
                    </a:lnTo>
                    <a:lnTo>
                      <a:pt x="104" y="44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5" name="Freeform 19"/>
              <p:cNvSpPr>
                <a:spLocks/>
              </p:cNvSpPr>
              <p:nvPr/>
            </p:nvSpPr>
            <p:spPr bwMode="auto">
              <a:xfrm>
                <a:off x="5215" y="3608"/>
                <a:ext cx="149" cy="162"/>
              </a:xfrm>
              <a:custGeom>
                <a:avLst/>
                <a:gdLst/>
                <a:ahLst/>
                <a:cxnLst>
                  <a:cxn ang="0">
                    <a:pos x="15" y="129"/>
                  </a:cxn>
                  <a:cxn ang="0">
                    <a:pos x="7" y="99"/>
                  </a:cxn>
                  <a:cxn ang="0">
                    <a:pos x="0" y="59"/>
                  </a:cxn>
                  <a:cxn ang="0">
                    <a:pos x="6" y="21"/>
                  </a:cxn>
                  <a:cxn ang="0">
                    <a:pos x="25" y="4"/>
                  </a:cxn>
                  <a:cxn ang="0">
                    <a:pos x="53" y="0"/>
                  </a:cxn>
                  <a:cxn ang="0">
                    <a:pos x="90" y="4"/>
                  </a:cxn>
                  <a:cxn ang="0">
                    <a:pos x="133" y="14"/>
                  </a:cxn>
                  <a:cxn ang="0">
                    <a:pos x="178" y="31"/>
                  </a:cxn>
                  <a:cxn ang="0">
                    <a:pos x="217" y="53"/>
                  </a:cxn>
                  <a:cxn ang="0">
                    <a:pos x="249" y="81"/>
                  </a:cxn>
                  <a:cxn ang="0">
                    <a:pos x="267" y="115"/>
                  </a:cxn>
                  <a:cxn ang="0">
                    <a:pos x="276" y="186"/>
                  </a:cxn>
                  <a:cxn ang="0">
                    <a:pos x="294" y="201"/>
                  </a:cxn>
                  <a:cxn ang="0">
                    <a:pos x="299" y="211"/>
                  </a:cxn>
                  <a:cxn ang="0">
                    <a:pos x="298" y="225"/>
                  </a:cxn>
                  <a:cxn ang="0">
                    <a:pos x="298" y="237"/>
                  </a:cxn>
                  <a:cxn ang="0">
                    <a:pos x="301" y="248"/>
                  </a:cxn>
                  <a:cxn ang="0">
                    <a:pos x="288" y="256"/>
                  </a:cxn>
                  <a:cxn ang="0">
                    <a:pos x="256" y="264"/>
                  </a:cxn>
                  <a:cxn ang="0">
                    <a:pos x="225" y="275"/>
                  </a:cxn>
                  <a:cxn ang="0">
                    <a:pos x="203" y="286"/>
                  </a:cxn>
                  <a:cxn ang="0">
                    <a:pos x="191" y="300"/>
                  </a:cxn>
                  <a:cxn ang="0">
                    <a:pos x="179" y="317"/>
                  </a:cxn>
                  <a:cxn ang="0">
                    <a:pos x="169" y="316"/>
                  </a:cxn>
                  <a:cxn ang="0">
                    <a:pos x="158" y="304"/>
                  </a:cxn>
                  <a:cxn ang="0">
                    <a:pos x="149" y="294"/>
                  </a:cxn>
                  <a:cxn ang="0">
                    <a:pos x="142" y="289"/>
                  </a:cxn>
                  <a:cxn ang="0">
                    <a:pos x="130" y="289"/>
                  </a:cxn>
                  <a:cxn ang="0">
                    <a:pos x="112" y="285"/>
                  </a:cxn>
                  <a:cxn ang="0">
                    <a:pos x="90" y="259"/>
                  </a:cxn>
                  <a:cxn ang="0">
                    <a:pos x="61" y="228"/>
                  </a:cxn>
                  <a:cxn ang="0">
                    <a:pos x="60" y="216"/>
                  </a:cxn>
                  <a:cxn ang="0">
                    <a:pos x="49" y="205"/>
                  </a:cxn>
                  <a:cxn ang="0">
                    <a:pos x="38" y="207"/>
                  </a:cxn>
                  <a:cxn ang="0">
                    <a:pos x="27" y="208"/>
                  </a:cxn>
                  <a:cxn ang="0">
                    <a:pos x="18" y="208"/>
                  </a:cxn>
                  <a:cxn ang="0">
                    <a:pos x="12" y="205"/>
                  </a:cxn>
                  <a:cxn ang="0">
                    <a:pos x="7" y="186"/>
                  </a:cxn>
                  <a:cxn ang="0">
                    <a:pos x="7" y="167"/>
                  </a:cxn>
                  <a:cxn ang="0">
                    <a:pos x="12" y="149"/>
                  </a:cxn>
                  <a:cxn ang="0">
                    <a:pos x="16" y="135"/>
                  </a:cxn>
                </a:cxnLst>
                <a:rect l="0" t="0" r="r" b="b"/>
                <a:pathLst>
                  <a:path w="301" h="323">
                    <a:moveTo>
                      <a:pt x="16" y="135"/>
                    </a:moveTo>
                    <a:lnTo>
                      <a:pt x="15" y="129"/>
                    </a:lnTo>
                    <a:lnTo>
                      <a:pt x="11" y="116"/>
                    </a:lnTo>
                    <a:lnTo>
                      <a:pt x="7" y="99"/>
                    </a:lnTo>
                    <a:lnTo>
                      <a:pt x="3" y="79"/>
                    </a:lnTo>
                    <a:lnTo>
                      <a:pt x="0" y="59"/>
                    </a:lnTo>
                    <a:lnTo>
                      <a:pt x="1" y="39"/>
                    </a:lnTo>
                    <a:lnTo>
                      <a:pt x="6" y="21"/>
                    </a:lnTo>
                    <a:lnTo>
                      <a:pt x="16" y="8"/>
                    </a:lnTo>
                    <a:lnTo>
                      <a:pt x="25" y="4"/>
                    </a:lnTo>
                    <a:lnTo>
                      <a:pt x="37" y="1"/>
                    </a:lnTo>
                    <a:lnTo>
                      <a:pt x="53" y="0"/>
                    </a:lnTo>
                    <a:lnTo>
                      <a:pt x="71" y="1"/>
                    </a:lnTo>
                    <a:lnTo>
                      <a:pt x="90" y="4"/>
                    </a:lnTo>
                    <a:lnTo>
                      <a:pt x="111" y="8"/>
                    </a:lnTo>
                    <a:lnTo>
                      <a:pt x="133" y="14"/>
                    </a:lnTo>
                    <a:lnTo>
                      <a:pt x="155" y="22"/>
                    </a:lnTo>
                    <a:lnTo>
                      <a:pt x="178" y="31"/>
                    </a:lnTo>
                    <a:lnTo>
                      <a:pt x="198" y="41"/>
                    </a:lnTo>
                    <a:lnTo>
                      <a:pt x="217" y="53"/>
                    </a:lnTo>
                    <a:lnTo>
                      <a:pt x="234" y="66"/>
                    </a:lnTo>
                    <a:lnTo>
                      <a:pt x="249" y="81"/>
                    </a:lnTo>
                    <a:lnTo>
                      <a:pt x="260" y="97"/>
                    </a:lnTo>
                    <a:lnTo>
                      <a:pt x="267" y="115"/>
                    </a:lnTo>
                    <a:lnTo>
                      <a:pt x="270" y="134"/>
                    </a:lnTo>
                    <a:lnTo>
                      <a:pt x="276" y="186"/>
                    </a:lnTo>
                    <a:lnTo>
                      <a:pt x="285" y="202"/>
                    </a:lnTo>
                    <a:lnTo>
                      <a:pt x="294" y="201"/>
                    </a:lnTo>
                    <a:lnTo>
                      <a:pt x="298" y="203"/>
                    </a:lnTo>
                    <a:lnTo>
                      <a:pt x="299" y="211"/>
                    </a:lnTo>
                    <a:lnTo>
                      <a:pt x="299" y="218"/>
                    </a:lnTo>
                    <a:lnTo>
                      <a:pt x="298" y="225"/>
                    </a:lnTo>
                    <a:lnTo>
                      <a:pt x="298" y="230"/>
                    </a:lnTo>
                    <a:lnTo>
                      <a:pt x="298" y="237"/>
                    </a:lnTo>
                    <a:lnTo>
                      <a:pt x="300" y="242"/>
                    </a:lnTo>
                    <a:lnTo>
                      <a:pt x="301" y="248"/>
                    </a:lnTo>
                    <a:lnTo>
                      <a:pt x="301" y="254"/>
                    </a:lnTo>
                    <a:lnTo>
                      <a:pt x="288" y="256"/>
                    </a:lnTo>
                    <a:lnTo>
                      <a:pt x="272" y="259"/>
                    </a:lnTo>
                    <a:lnTo>
                      <a:pt x="256" y="264"/>
                    </a:lnTo>
                    <a:lnTo>
                      <a:pt x="240" y="269"/>
                    </a:lnTo>
                    <a:lnTo>
                      <a:pt x="225" y="275"/>
                    </a:lnTo>
                    <a:lnTo>
                      <a:pt x="212" y="281"/>
                    </a:lnTo>
                    <a:lnTo>
                      <a:pt x="203" y="286"/>
                    </a:lnTo>
                    <a:lnTo>
                      <a:pt x="197" y="291"/>
                    </a:lnTo>
                    <a:lnTo>
                      <a:pt x="191" y="300"/>
                    </a:lnTo>
                    <a:lnTo>
                      <a:pt x="185" y="309"/>
                    </a:lnTo>
                    <a:lnTo>
                      <a:pt x="179" y="317"/>
                    </a:lnTo>
                    <a:lnTo>
                      <a:pt x="174" y="323"/>
                    </a:lnTo>
                    <a:lnTo>
                      <a:pt x="169" y="316"/>
                    </a:lnTo>
                    <a:lnTo>
                      <a:pt x="164" y="310"/>
                    </a:lnTo>
                    <a:lnTo>
                      <a:pt x="158" y="304"/>
                    </a:lnTo>
                    <a:lnTo>
                      <a:pt x="154" y="298"/>
                    </a:lnTo>
                    <a:lnTo>
                      <a:pt x="149" y="294"/>
                    </a:lnTo>
                    <a:lnTo>
                      <a:pt x="145" y="291"/>
                    </a:lnTo>
                    <a:lnTo>
                      <a:pt x="142" y="289"/>
                    </a:lnTo>
                    <a:lnTo>
                      <a:pt x="138" y="289"/>
                    </a:lnTo>
                    <a:lnTo>
                      <a:pt x="130" y="289"/>
                    </a:lnTo>
                    <a:lnTo>
                      <a:pt x="120" y="287"/>
                    </a:lnTo>
                    <a:lnTo>
                      <a:pt x="112" y="285"/>
                    </a:lnTo>
                    <a:lnTo>
                      <a:pt x="109" y="284"/>
                    </a:lnTo>
                    <a:lnTo>
                      <a:pt x="90" y="259"/>
                    </a:lnTo>
                    <a:lnTo>
                      <a:pt x="72" y="241"/>
                    </a:lnTo>
                    <a:lnTo>
                      <a:pt x="61" y="228"/>
                    </a:lnTo>
                    <a:lnTo>
                      <a:pt x="61" y="224"/>
                    </a:lnTo>
                    <a:lnTo>
                      <a:pt x="60" y="216"/>
                    </a:lnTo>
                    <a:lnTo>
                      <a:pt x="56" y="208"/>
                    </a:lnTo>
                    <a:lnTo>
                      <a:pt x="49" y="205"/>
                    </a:lnTo>
                    <a:lnTo>
                      <a:pt x="44" y="206"/>
                    </a:lnTo>
                    <a:lnTo>
                      <a:pt x="38" y="207"/>
                    </a:lnTo>
                    <a:lnTo>
                      <a:pt x="32" y="208"/>
                    </a:lnTo>
                    <a:lnTo>
                      <a:pt x="27" y="208"/>
                    </a:lnTo>
                    <a:lnTo>
                      <a:pt x="23" y="209"/>
                    </a:lnTo>
                    <a:lnTo>
                      <a:pt x="18" y="208"/>
                    </a:lnTo>
                    <a:lnTo>
                      <a:pt x="15" y="207"/>
                    </a:lnTo>
                    <a:lnTo>
                      <a:pt x="12" y="205"/>
                    </a:lnTo>
                    <a:lnTo>
                      <a:pt x="9" y="197"/>
                    </a:lnTo>
                    <a:lnTo>
                      <a:pt x="7" y="186"/>
                    </a:lnTo>
                    <a:lnTo>
                      <a:pt x="6" y="174"/>
                    </a:lnTo>
                    <a:lnTo>
                      <a:pt x="7" y="167"/>
                    </a:lnTo>
                    <a:lnTo>
                      <a:pt x="9" y="160"/>
                    </a:lnTo>
                    <a:lnTo>
                      <a:pt x="12" y="149"/>
                    </a:lnTo>
                    <a:lnTo>
                      <a:pt x="15" y="139"/>
                    </a:lnTo>
                    <a:lnTo>
                      <a:pt x="16" y="135"/>
                    </a:lnTo>
                    <a:close/>
                  </a:path>
                </a:pathLst>
              </a:custGeom>
              <a:solidFill>
                <a:srgbClr val="E5A5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6" name="Freeform 20"/>
              <p:cNvSpPr>
                <a:spLocks/>
              </p:cNvSpPr>
              <p:nvPr/>
            </p:nvSpPr>
            <p:spPr bwMode="auto">
              <a:xfrm>
                <a:off x="5129" y="3736"/>
                <a:ext cx="285" cy="322"/>
              </a:xfrm>
              <a:custGeom>
                <a:avLst/>
                <a:gdLst/>
                <a:ahLst/>
                <a:cxnLst>
                  <a:cxn ang="0">
                    <a:pos x="228" y="613"/>
                  </a:cxn>
                  <a:cxn ang="0">
                    <a:pos x="189" y="570"/>
                  </a:cxn>
                  <a:cxn ang="0">
                    <a:pos x="170" y="511"/>
                  </a:cxn>
                  <a:cxn ang="0">
                    <a:pos x="122" y="499"/>
                  </a:cxn>
                  <a:cxn ang="0">
                    <a:pos x="70" y="479"/>
                  </a:cxn>
                  <a:cxn ang="0">
                    <a:pos x="41" y="447"/>
                  </a:cxn>
                  <a:cxn ang="0">
                    <a:pos x="16" y="413"/>
                  </a:cxn>
                  <a:cxn ang="0">
                    <a:pos x="0" y="386"/>
                  </a:cxn>
                  <a:cxn ang="0">
                    <a:pos x="5" y="372"/>
                  </a:cxn>
                  <a:cxn ang="0">
                    <a:pos x="18" y="362"/>
                  </a:cxn>
                  <a:cxn ang="0">
                    <a:pos x="30" y="355"/>
                  </a:cxn>
                  <a:cxn ang="0">
                    <a:pos x="41" y="345"/>
                  </a:cxn>
                  <a:cxn ang="0">
                    <a:pos x="60" y="350"/>
                  </a:cxn>
                  <a:cxn ang="0">
                    <a:pos x="67" y="361"/>
                  </a:cxn>
                  <a:cxn ang="0">
                    <a:pos x="79" y="378"/>
                  </a:cxn>
                  <a:cxn ang="0">
                    <a:pos x="100" y="392"/>
                  </a:cxn>
                  <a:cxn ang="0">
                    <a:pos x="124" y="391"/>
                  </a:cxn>
                  <a:cxn ang="0">
                    <a:pos x="137" y="383"/>
                  </a:cxn>
                  <a:cxn ang="0">
                    <a:pos x="148" y="369"/>
                  </a:cxn>
                  <a:cxn ang="0">
                    <a:pos x="169" y="328"/>
                  </a:cxn>
                  <a:cxn ang="0">
                    <a:pos x="193" y="265"/>
                  </a:cxn>
                  <a:cxn ang="0">
                    <a:pos x="212" y="216"/>
                  </a:cxn>
                  <a:cxn ang="0">
                    <a:pos x="243" y="157"/>
                  </a:cxn>
                  <a:cxn ang="0">
                    <a:pos x="277" y="107"/>
                  </a:cxn>
                  <a:cxn ang="0">
                    <a:pos x="300" y="86"/>
                  </a:cxn>
                  <a:cxn ang="0">
                    <a:pos x="330" y="70"/>
                  </a:cxn>
                  <a:cxn ang="0">
                    <a:pos x="351" y="58"/>
                  </a:cxn>
                  <a:cxn ang="0">
                    <a:pos x="367" y="32"/>
                  </a:cxn>
                  <a:cxn ang="0">
                    <a:pos x="392" y="14"/>
                  </a:cxn>
                  <a:cxn ang="0">
                    <a:pos x="427" y="3"/>
                  </a:cxn>
                  <a:cxn ang="0">
                    <a:pos x="450" y="0"/>
                  </a:cxn>
                  <a:cxn ang="0">
                    <a:pos x="461" y="0"/>
                  </a:cxn>
                  <a:cxn ang="0">
                    <a:pos x="477" y="9"/>
                  </a:cxn>
                  <a:cxn ang="0">
                    <a:pos x="494" y="38"/>
                  </a:cxn>
                  <a:cxn ang="0">
                    <a:pos x="506" y="48"/>
                  </a:cxn>
                  <a:cxn ang="0">
                    <a:pos x="515" y="55"/>
                  </a:cxn>
                  <a:cxn ang="0">
                    <a:pos x="533" y="96"/>
                  </a:cxn>
                  <a:cxn ang="0">
                    <a:pos x="559" y="188"/>
                  </a:cxn>
                  <a:cxn ang="0">
                    <a:pos x="568" y="288"/>
                  </a:cxn>
                  <a:cxn ang="0">
                    <a:pos x="550" y="312"/>
                  </a:cxn>
                  <a:cxn ang="0">
                    <a:pos x="539" y="318"/>
                  </a:cxn>
                  <a:cxn ang="0">
                    <a:pos x="527" y="325"/>
                  </a:cxn>
                  <a:cxn ang="0">
                    <a:pos x="503" y="342"/>
                  </a:cxn>
                  <a:cxn ang="0">
                    <a:pos x="481" y="354"/>
                  </a:cxn>
                  <a:cxn ang="0">
                    <a:pos x="460" y="358"/>
                  </a:cxn>
                  <a:cxn ang="0">
                    <a:pos x="430" y="356"/>
                  </a:cxn>
                  <a:cxn ang="0">
                    <a:pos x="399" y="356"/>
                  </a:cxn>
                  <a:cxn ang="0">
                    <a:pos x="374" y="368"/>
                  </a:cxn>
                  <a:cxn ang="0">
                    <a:pos x="349" y="391"/>
                  </a:cxn>
                  <a:cxn ang="0">
                    <a:pos x="334" y="416"/>
                  </a:cxn>
                  <a:cxn ang="0">
                    <a:pos x="320" y="444"/>
                  </a:cxn>
                  <a:cxn ang="0">
                    <a:pos x="314" y="541"/>
                  </a:cxn>
                  <a:cxn ang="0">
                    <a:pos x="335" y="591"/>
                  </a:cxn>
                  <a:cxn ang="0">
                    <a:pos x="353" y="610"/>
                  </a:cxn>
                  <a:cxn ang="0">
                    <a:pos x="381" y="629"/>
                  </a:cxn>
                  <a:cxn ang="0">
                    <a:pos x="334" y="642"/>
                  </a:cxn>
                  <a:cxn ang="0">
                    <a:pos x="314" y="642"/>
                  </a:cxn>
                  <a:cxn ang="0">
                    <a:pos x="291" y="641"/>
                  </a:cxn>
                  <a:cxn ang="0">
                    <a:pos x="277" y="637"/>
                  </a:cxn>
                  <a:cxn ang="0">
                    <a:pos x="262" y="630"/>
                  </a:cxn>
                </a:cxnLst>
                <a:rect l="0" t="0" r="r" b="b"/>
                <a:pathLst>
                  <a:path w="569" h="642">
                    <a:moveTo>
                      <a:pt x="252" y="627"/>
                    </a:moveTo>
                    <a:lnTo>
                      <a:pt x="240" y="622"/>
                    </a:lnTo>
                    <a:lnTo>
                      <a:pt x="228" y="613"/>
                    </a:lnTo>
                    <a:lnTo>
                      <a:pt x="214" y="602"/>
                    </a:lnTo>
                    <a:lnTo>
                      <a:pt x="201" y="586"/>
                    </a:lnTo>
                    <a:lnTo>
                      <a:pt x="189" y="570"/>
                    </a:lnTo>
                    <a:lnTo>
                      <a:pt x="180" y="552"/>
                    </a:lnTo>
                    <a:lnTo>
                      <a:pt x="173" y="532"/>
                    </a:lnTo>
                    <a:lnTo>
                      <a:pt x="170" y="511"/>
                    </a:lnTo>
                    <a:lnTo>
                      <a:pt x="156" y="508"/>
                    </a:lnTo>
                    <a:lnTo>
                      <a:pt x="140" y="504"/>
                    </a:lnTo>
                    <a:lnTo>
                      <a:pt x="122" y="499"/>
                    </a:lnTo>
                    <a:lnTo>
                      <a:pt x="104" y="494"/>
                    </a:lnTo>
                    <a:lnTo>
                      <a:pt x="86" y="487"/>
                    </a:lnTo>
                    <a:lnTo>
                      <a:pt x="70" y="479"/>
                    </a:lnTo>
                    <a:lnTo>
                      <a:pt x="57" y="469"/>
                    </a:lnTo>
                    <a:lnTo>
                      <a:pt x="48" y="458"/>
                    </a:lnTo>
                    <a:lnTo>
                      <a:pt x="41" y="447"/>
                    </a:lnTo>
                    <a:lnTo>
                      <a:pt x="32" y="435"/>
                    </a:lnTo>
                    <a:lnTo>
                      <a:pt x="24" y="424"/>
                    </a:lnTo>
                    <a:lnTo>
                      <a:pt x="16" y="413"/>
                    </a:lnTo>
                    <a:lnTo>
                      <a:pt x="9" y="402"/>
                    </a:lnTo>
                    <a:lnTo>
                      <a:pt x="3" y="393"/>
                    </a:lnTo>
                    <a:lnTo>
                      <a:pt x="0" y="386"/>
                    </a:lnTo>
                    <a:lnTo>
                      <a:pt x="0" y="380"/>
                    </a:lnTo>
                    <a:lnTo>
                      <a:pt x="2" y="376"/>
                    </a:lnTo>
                    <a:lnTo>
                      <a:pt x="5" y="372"/>
                    </a:lnTo>
                    <a:lnTo>
                      <a:pt x="9" y="368"/>
                    </a:lnTo>
                    <a:lnTo>
                      <a:pt x="14" y="364"/>
                    </a:lnTo>
                    <a:lnTo>
                      <a:pt x="18" y="362"/>
                    </a:lnTo>
                    <a:lnTo>
                      <a:pt x="23" y="359"/>
                    </a:lnTo>
                    <a:lnTo>
                      <a:pt x="27" y="357"/>
                    </a:lnTo>
                    <a:lnTo>
                      <a:pt x="30" y="355"/>
                    </a:lnTo>
                    <a:lnTo>
                      <a:pt x="34" y="352"/>
                    </a:lnTo>
                    <a:lnTo>
                      <a:pt x="37" y="348"/>
                    </a:lnTo>
                    <a:lnTo>
                      <a:pt x="41" y="345"/>
                    </a:lnTo>
                    <a:lnTo>
                      <a:pt x="50" y="345"/>
                    </a:lnTo>
                    <a:lnTo>
                      <a:pt x="58" y="348"/>
                    </a:lnTo>
                    <a:lnTo>
                      <a:pt x="60" y="350"/>
                    </a:lnTo>
                    <a:lnTo>
                      <a:pt x="61" y="353"/>
                    </a:lnTo>
                    <a:lnTo>
                      <a:pt x="64" y="357"/>
                    </a:lnTo>
                    <a:lnTo>
                      <a:pt x="67" y="361"/>
                    </a:lnTo>
                    <a:lnTo>
                      <a:pt x="70" y="366"/>
                    </a:lnTo>
                    <a:lnTo>
                      <a:pt x="74" y="371"/>
                    </a:lnTo>
                    <a:lnTo>
                      <a:pt x="79" y="378"/>
                    </a:lnTo>
                    <a:lnTo>
                      <a:pt x="85" y="383"/>
                    </a:lnTo>
                    <a:lnTo>
                      <a:pt x="93" y="388"/>
                    </a:lnTo>
                    <a:lnTo>
                      <a:pt x="100" y="392"/>
                    </a:lnTo>
                    <a:lnTo>
                      <a:pt x="109" y="393"/>
                    </a:lnTo>
                    <a:lnTo>
                      <a:pt x="117" y="393"/>
                    </a:lnTo>
                    <a:lnTo>
                      <a:pt x="124" y="391"/>
                    </a:lnTo>
                    <a:lnTo>
                      <a:pt x="129" y="389"/>
                    </a:lnTo>
                    <a:lnTo>
                      <a:pt x="133" y="387"/>
                    </a:lnTo>
                    <a:lnTo>
                      <a:pt x="137" y="383"/>
                    </a:lnTo>
                    <a:lnTo>
                      <a:pt x="140" y="379"/>
                    </a:lnTo>
                    <a:lnTo>
                      <a:pt x="144" y="374"/>
                    </a:lnTo>
                    <a:lnTo>
                      <a:pt x="148" y="369"/>
                    </a:lnTo>
                    <a:lnTo>
                      <a:pt x="154" y="360"/>
                    </a:lnTo>
                    <a:lnTo>
                      <a:pt x="161" y="345"/>
                    </a:lnTo>
                    <a:lnTo>
                      <a:pt x="169" y="328"/>
                    </a:lnTo>
                    <a:lnTo>
                      <a:pt x="177" y="307"/>
                    </a:lnTo>
                    <a:lnTo>
                      <a:pt x="186" y="286"/>
                    </a:lnTo>
                    <a:lnTo>
                      <a:pt x="193" y="265"/>
                    </a:lnTo>
                    <a:lnTo>
                      <a:pt x="200" y="247"/>
                    </a:lnTo>
                    <a:lnTo>
                      <a:pt x="205" y="232"/>
                    </a:lnTo>
                    <a:lnTo>
                      <a:pt x="212" y="216"/>
                    </a:lnTo>
                    <a:lnTo>
                      <a:pt x="221" y="198"/>
                    </a:lnTo>
                    <a:lnTo>
                      <a:pt x="231" y="178"/>
                    </a:lnTo>
                    <a:lnTo>
                      <a:pt x="243" y="157"/>
                    </a:lnTo>
                    <a:lnTo>
                      <a:pt x="255" y="138"/>
                    </a:lnTo>
                    <a:lnTo>
                      <a:pt x="267" y="120"/>
                    </a:lnTo>
                    <a:lnTo>
                      <a:pt x="277" y="107"/>
                    </a:lnTo>
                    <a:lnTo>
                      <a:pt x="284" y="97"/>
                    </a:lnTo>
                    <a:lnTo>
                      <a:pt x="291" y="92"/>
                    </a:lnTo>
                    <a:lnTo>
                      <a:pt x="300" y="86"/>
                    </a:lnTo>
                    <a:lnTo>
                      <a:pt x="310" y="80"/>
                    </a:lnTo>
                    <a:lnTo>
                      <a:pt x="320" y="75"/>
                    </a:lnTo>
                    <a:lnTo>
                      <a:pt x="330" y="70"/>
                    </a:lnTo>
                    <a:lnTo>
                      <a:pt x="339" y="65"/>
                    </a:lnTo>
                    <a:lnTo>
                      <a:pt x="346" y="61"/>
                    </a:lnTo>
                    <a:lnTo>
                      <a:pt x="351" y="58"/>
                    </a:lnTo>
                    <a:lnTo>
                      <a:pt x="357" y="51"/>
                    </a:lnTo>
                    <a:lnTo>
                      <a:pt x="362" y="42"/>
                    </a:lnTo>
                    <a:lnTo>
                      <a:pt x="367" y="32"/>
                    </a:lnTo>
                    <a:lnTo>
                      <a:pt x="376" y="23"/>
                    </a:lnTo>
                    <a:lnTo>
                      <a:pt x="383" y="19"/>
                    </a:lnTo>
                    <a:lnTo>
                      <a:pt x="392" y="14"/>
                    </a:lnTo>
                    <a:lnTo>
                      <a:pt x="403" y="10"/>
                    </a:lnTo>
                    <a:lnTo>
                      <a:pt x="415" y="7"/>
                    </a:lnTo>
                    <a:lnTo>
                      <a:pt x="427" y="3"/>
                    </a:lnTo>
                    <a:lnTo>
                      <a:pt x="437" y="1"/>
                    </a:lnTo>
                    <a:lnTo>
                      <a:pt x="444" y="0"/>
                    </a:lnTo>
                    <a:lnTo>
                      <a:pt x="450" y="0"/>
                    </a:lnTo>
                    <a:lnTo>
                      <a:pt x="453" y="0"/>
                    </a:lnTo>
                    <a:lnTo>
                      <a:pt x="457" y="0"/>
                    </a:lnTo>
                    <a:lnTo>
                      <a:pt x="461" y="0"/>
                    </a:lnTo>
                    <a:lnTo>
                      <a:pt x="466" y="2"/>
                    </a:lnTo>
                    <a:lnTo>
                      <a:pt x="471" y="4"/>
                    </a:lnTo>
                    <a:lnTo>
                      <a:pt x="477" y="9"/>
                    </a:lnTo>
                    <a:lnTo>
                      <a:pt x="483" y="17"/>
                    </a:lnTo>
                    <a:lnTo>
                      <a:pt x="489" y="28"/>
                    </a:lnTo>
                    <a:lnTo>
                      <a:pt x="494" y="38"/>
                    </a:lnTo>
                    <a:lnTo>
                      <a:pt x="499" y="44"/>
                    </a:lnTo>
                    <a:lnTo>
                      <a:pt x="502" y="47"/>
                    </a:lnTo>
                    <a:lnTo>
                      <a:pt x="506" y="48"/>
                    </a:lnTo>
                    <a:lnTo>
                      <a:pt x="508" y="49"/>
                    </a:lnTo>
                    <a:lnTo>
                      <a:pt x="512" y="51"/>
                    </a:lnTo>
                    <a:lnTo>
                      <a:pt x="515" y="55"/>
                    </a:lnTo>
                    <a:lnTo>
                      <a:pt x="519" y="62"/>
                    </a:lnTo>
                    <a:lnTo>
                      <a:pt x="525" y="76"/>
                    </a:lnTo>
                    <a:lnTo>
                      <a:pt x="533" y="96"/>
                    </a:lnTo>
                    <a:lnTo>
                      <a:pt x="542" y="124"/>
                    </a:lnTo>
                    <a:lnTo>
                      <a:pt x="551" y="154"/>
                    </a:lnTo>
                    <a:lnTo>
                      <a:pt x="559" y="188"/>
                    </a:lnTo>
                    <a:lnTo>
                      <a:pt x="565" y="222"/>
                    </a:lnTo>
                    <a:lnTo>
                      <a:pt x="569" y="256"/>
                    </a:lnTo>
                    <a:lnTo>
                      <a:pt x="568" y="288"/>
                    </a:lnTo>
                    <a:lnTo>
                      <a:pt x="564" y="299"/>
                    </a:lnTo>
                    <a:lnTo>
                      <a:pt x="557" y="306"/>
                    </a:lnTo>
                    <a:lnTo>
                      <a:pt x="550" y="312"/>
                    </a:lnTo>
                    <a:lnTo>
                      <a:pt x="544" y="315"/>
                    </a:lnTo>
                    <a:lnTo>
                      <a:pt x="541" y="316"/>
                    </a:lnTo>
                    <a:lnTo>
                      <a:pt x="539" y="318"/>
                    </a:lnTo>
                    <a:lnTo>
                      <a:pt x="536" y="320"/>
                    </a:lnTo>
                    <a:lnTo>
                      <a:pt x="532" y="322"/>
                    </a:lnTo>
                    <a:lnTo>
                      <a:pt x="527" y="325"/>
                    </a:lnTo>
                    <a:lnTo>
                      <a:pt x="521" y="329"/>
                    </a:lnTo>
                    <a:lnTo>
                      <a:pt x="513" y="335"/>
                    </a:lnTo>
                    <a:lnTo>
                      <a:pt x="503" y="342"/>
                    </a:lnTo>
                    <a:lnTo>
                      <a:pt x="496" y="348"/>
                    </a:lnTo>
                    <a:lnTo>
                      <a:pt x="488" y="351"/>
                    </a:lnTo>
                    <a:lnTo>
                      <a:pt x="481" y="354"/>
                    </a:lnTo>
                    <a:lnTo>
                      <a:pt x="474" y="356"/>
                    </a:lnTo>
                    <a:lnTo>
                      <a:pt x="467" y="357"/>
                    </a:lnTo>
                    <a:lnTo>
                      <a:pt x="460" y="358"/>
                    </a:lnTo>
                    <a:lnTo>
                      <a:pt x="453" y="358"/>
                    </a:lnTo>
                    <a:lnTo>
                      <a:pt x="445" y="357"/>
                    </a:lnTo>
                    <a:lnTo>
                      <a:pt x="430" y="356"/>
                    </a:lnTo>
                    <a:lnTo>
                      <a:pt x="418" y="355"/>
                    </a:lnTo>
                    <a:lnTo>
                      <a:pt x="407" y="355"/>
                    </a:lnTo>
                    <a:lnTo>
                      <a:pt x="399" y="356"/>
                    </a:lnTo>
                    <a:lnTo>
                      <a:pt x="391" y="359"/>
                    </a:lnTo>
                    <a:lnTo>
                      <a:pt x="383" y="362"/>
                    </a:lnTo>
                    <a:lnTo>
                      <a:pt x="374" y="368"/>
                    </a:lnTo>
                    <a:lnTo>
                      <a:pt x="365" y="375"/>
                    </a:lnTo>
                    <a:lnTo>
                      <a:pt x="356" y="383"/>
                    </a:lnTo>
                    <a:lnTo>
                      <a:pt x="349" y="391"/>
                    </a:lnTo>
                    <a:lnTo>
                      <a:pt x="343" y="399"/>
                    </a:lnTo>
                    <a:lnTo>
                      <a:pt x="339" y="407"/>
                    </a:lnTo>
                    <a:lnTo>
                      <a:pt x="334" y="416"/>
                    </a:lnTo>
                    <a:lnTo>
                      <a:pt x="330" y="425"/>
                    </a:lnTo>
                    <a:lnTo>
                      <a:pt x="325" y="434"/>
                    </a:lnTo>
                    <a:lnTo>
                      <a:pt x="320" y="444"/>
                    </a:lnTo>
                    <a:lnTo>
                      <a:pt x="312" y="471"/>
                    </a:lnTo>
                    <a:lnTo>
                      <a:pt x="310" y="505"/>
                    </a:lnTo>
                    <a:lnTo>
                      <a:pt x="314" y="541"/>
                    </a:lnTo>
                    <a:lnTo>
                      <a:pt x="323" y="571"/>
                    </a:lnTo>
                    <a:lnTo>
                      <a:pt x="330" y="582"/>
                    </a:lnTo>
                    <a:lnTo>
                      <a:pt x="335" y="591"/>
                    </a:lnTo>
                    <a:lnTo>
                      <a:pt x="341" y="599"/>
                    </a:lnTo>
                    <a:lnTo>
                      <a:pt x="347" y="605"/>
                    </a:lnTo>
                    <a:lnTo>
                      <a:pt x="353" y="610"/>
                    </a:lnTo>
                    <a:lnTo>
                      <a:pt x="361" y="615"/>
                    </a:lnTo>
                    <a:lnTo>
                      <a:pt x="370" y="621"/>
                    </a:lnTo>
                    <a:lnTo>
                      <a:pt x="381" y="629"/>
                    </a:lnTo>
                    <a:lnTo>
                      <a:pt x="360" y="635"/>
                    </a:lnTo>
                    <a:lnTo>
                      <a:pt x="345" y="639"/>
                    </a:lnTo>
                    <a:lnTo>
                      <a:pt x="334" y="642"/>
                    </a:lnTo>
                    <a:lnTo>
                      <a:pt x="325" y="642"/>
                    </a:lnTo>
                    <a:lnTo>
                      <a:pt x="319" y="642"/>
                    </a:lnTo>
                    <a:lnTo>
                      <a:pt x="314" y="642"/>
                    </a:lnTo>
                    <a:lnTo>
                      <a:pt x="307" y="641"/>
                    </a:lnTo>
                    <a:lnTo>
                      <a:pt x="299" y="641"/>
                    </a:lnTo>
                    <a:lnTo>
                      <a:pt x="291" y="641"/>
                    </a:lnTo>
                    <a:lnTo>
                      <a:pt x="285" y="640"/>
                    </a:lnTo>
                    <a:lnTo>
                      <a:pt x="280" y="639"/>
                    </a:lnTo>
                    <a:lnTo>
                      <a:pt x="277" y="637"/>
                    </a:lnTo>
                    <a:lnTo>
                      <a:pt x="273" y="635"/>
                    </a:lnTo>
                    <a:lnTo>
                      <a:pt x="269" y="633"/>
                    </a:lnTo>
                    <a:lnTo>
                      <a:pt x="262" y="630"/>
                    </a:lnTo>
                    <a:lnTo>
                      <a:pt x="252" y="62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7" name="Freeform 21"/>
              <p:cNvSpPr>
                <a:spLocks/>
              </p:cNvSpPr>
              <p:nvPr/>
            </p:nvSpPr>
            <p:spPr bwMode="auto">
              <a:xfrm>
                <a:off x="5098" y="3855"/>
                <a:ext cx="58" cy="68"/>
              </a:xfrm>
              <a:custGeom>
                <a:avLst/>
                <a:gdLst/>
                <a:ahLst/>
                <a:cxnLst>
                  <a:cxn ang="0">
                    <a:pos x="63" y="136"/>
                  </a:cxn>
                  <a:cxn ang="0">
                    <a:pos x="53" y="130"/>
                  </a:cxn>
                  <a:cxn ang="0">
                    <a:pos x="42" y="122"/>
                  </a:cxn>
                  <a:cxn ang="0">
                    <a:pos x="31" y="115"/>
                  </a:cxn>
                  <a:cxn ang="0">
                    <a:pos x="21" y="107"/>
                  </a:cxn>
                  <a:cxn ang="0">
                    <a:pos x="13" y="100"/>
                  </a:cxn>
                  <a:cxn ang="0">
                    <a:pos x="6" y="94"/>
                  </a:cxn>
                  <a:cxn ang="0">
                    <a:pos x="2" y="89"/>
                  </a:cxn>
                  <a:cxn ang="0">
                    <a:pos x="0" y="85"/>
                  </a:cxn>
                  <a:cxn ang="0">
                    <a:pos x="1" y="77"/>
                  </a:cxn>
                  <a:cxn ang="0">
                    <a:pos x="5" y="65"/>
                  </a:cxn>
                  <a:cxn ang="0">
                    <a:pos x="10" y="55"/>
                  </a:cxn>
                  <a:cxn ang="0">
                    <a:pos x="12" y="51"/>
                  </a:cxn>
                  <a:cxn ang="0">
                    <a:pos x="38" y="23"/>
                  </a:cxn>
                  <a:cxn ang="0">
                    <a:pos x="52" y="0"/>
                  </a:cxn>
                  <a:cxn ang="0">
                    <a:pos x="81" y="27"/>
                  </a:cxn>
                  <a:cxn ang="0">
                    <a:pos x="102" y="48"/>
                  </a:cxn>
                  <a:cxn ang="0">
                    <a:pos x="102" y="51"/>
                  </a:cxn>
                  <a:cxn ang="0">
                    <a:pos x="102" y="59"/>
                  </a:cxn>
                  <a:cxn ang="0">
                    <a:pos x="102" y="70"/>
                  </a:cxn>
                  <a:cxn ang="0">
                    <a:pos x="104" y="82"/>
                  </a:cxn>
                  <a:cxn ang="0">
                    <a:pos x="108" y="92"/>
                  </a:cxn>
                  <a:cxn ang="0">
                    <a:pos x="113" y="99"/>
                  </a:cxn>
                  <a:cxn ang="0">
                    <a:pos x="115" y="105"/>
                  </a:cxn>
                  <a:cxn ang="0">
                    <a:pos x="113" y="108"/>
                  </a:cxn>
                  <a:cxn ang="0">
                    <a:pos x="103" y="114"/>
                  </a:cxn>
                  <a:cxn ang="0">
                    <a:pos x="95" y="118"/>
                  </a:cxn>
                  <a:cxn ang="0">
                    <a:pos x="88" y="123"/>
                  </a:cxn>
                  <a:cxn ang="0">
                    <a:pos x="82" y="126"/>
                  </a:cxn>
                  <a:cxn ang="0">
                    <a:pos x="78" y="130"/>
                  </a:cxn>
                  <a:cxn ang="0">
                    <a:pos x="75" y="132"/>
                  </a:cxn>
                  <a:cxn ang="0">
                    <a:pos x="73" y="133"/>
                  </a:cxn>
                  <a:cxn ang="0">
                    <a:pos x="72" y="134"/>
                  </a:cxn>
                  <a:cxn ang="0">
                    <a:pos x="58" y="136"/>
                  </a:cxn>
                  <a:cxn ang="0">
                    <a:pos x="63" y="136"/>
                  </a:cxn>
                </a:cxnLst>
                <a:rect l="0" t="0" r="r" b="b"/>
                <a:pathLst>
                  <a:path w="115" h="136">
                    <a:moveTo>
                      <a:pt x="63" y="136"/>
                    </a:moveTo>
                    <a:lnTo>
                      <a:pt x="53" y="130"/>
                    </a:lnTo>
                    <a:lnTo>
                      <a:pt x="42" y="122"/>
                    </a:lnTo>
                    <a:lnTo>
                      <a:pt x="31" y="115"/>
                    </a:lnTo>
                    <a:lnTo>
                      <a:pt x="21" y="107"/>
                    </a:lnTo>
                    <a:lnTo>
                      <a:pt x="13" y="100"/>
                    </a:lnTo>
                    <a:lnTo>
                      <a:pt x="6" y="94"/>
                    </a:lnTo>
                    <a:lnTo>
                      <a:pt x="2" y="89"/>
                    </a:lnTo>
                    <a:lnTo>
                      <a:pt x="0" y="85"/>
                    </a:lnTo>
                    <a:lnTo>
                      <a:pt x="1" y="77"/>
                    </a:lnTo>
                    <a:lnTo>
                      <a:pt x="5" y="65"/>
                    </a:lnTo>
                    <a:lnTo>
                      <a:pt x="10" y="55"/>
                    </a:lnTo>
                    <a:lnTo>
                      <a:pt x="12" y="51"/>
                    </a:lnTo>
                    <a:lnTo>
                      <a:pt x="38" y="23"/>
                    </a:lnTo>
                    <a:lnTo>
                      <a:pt x="52" y="0"/>
                    </a:lnTo>
                    <a:lnTo>
                      <a:pt x="81" y="27"/>
                    </a:lnTo>
                    <a:lnTo>
                      <a:pt x="102" y="48"/>
                    </a:lnTo>
                    <a:lnTo>
                      <a:pt x="102" y="51"/>
                    </a:lnTo>
                    <a:lnTo>
                      <a:pt x="102" y="59"/>
                    </a:lnTo>
                    <a:lnTo>
                      <a:pt x="102" y="70"/>
                    </a:lnTo>
                    <a:lnTo>
                      <a:pt x="104" y="82"/>
                    </a:lnTo>
                    <a:lnTo>
                      <a:pt x="108" y="92"/>
                    </a:lnTo>
                    <a:lnTo>
                      <a:pt x="113" y="99"/>
                    </a:lnTo>
                    <a:lnTo>
                      <a:pt x="115" y="105"/>
                    </a:lnTo>
                    <a:lnTo>
                      <a:pt x="113" y="108"/>
                    </a:lnTo>
                    <a:lnTo>
                      <a:pt x="103" y="114"/>
                    </a:lnTo>
                    <a:lnTo>
                      <a:pt x="95" y="118"/>
                    </a:lnTo>
                    <a:lnTo>
                      <a:pt x="88" y="123"/>
                    </a:lnTo>
                    <a:lnTo>
                      <a:pt x="82" y="126"/>
                    </a:lnTo>
                    <a:lnTo>
                      <a:pt x="78" y="130"/>
                    </a:lnTo>
                    <a:lnTo>
                      <a:pt x="75" y="132"/>
                    </a:lnTo>
                    <a:lnTo>
                      <a:pt x="73" y="133"/>
                    </a:lnTo>
                    <a:lnTo>
                      <a:pt x="72" y="134"/>
                    </a:lnTo>
                    <a:lnTo>
                      <a:pt x="58" y="136"/>
                    </a:lnTo>
                    <a:lnTo>
                      <a:pt x="63" y="136"/>
                    </a:lnTo>
                    <a:close/>
                  </a:path>
                </a:pathLst>
              </a:custGeom>
              <a:solidFill>
                <a:srgbClr val="E5A5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8" name="Freeform 22" descr="50%"/>
              <p:cNvSpPr>
                <a:spLocks/>
              </p:cNvSpPr>
              <p:nvPr/>
            </p:nvSpPr>
            <p:spPr bwMode="auto">
              <a:xfrm>
                <a:off x="5197" y="3553"/>
                <a:ext cx="191" cy="163"/>
              </a:xfrm>
              <a:custGeom>
                <a:avLst/>
                <a:gdLst/>
                <a:ahLst/>
                <a:cxnLst>
                  <a:cxn ang="0">
                    <a:pos x="27" y="234"/>
                  </a:cxn>
                  <a:cxn ang="0">
                    <a:pos x="10" y="220"/>
                  </a:cxn>
                  <a:cxn ang="0">
                    <a:pos x="3" y="199"/>
                  </a:cxn>
                  <a:cxn ang="0">
                    <a:pos x="11" y="149"/>
                  </a:cxn>
                  <a:cxn ang="0">
                    <a:pos x="2" y="153"/>
                  </a:cxn>
                  <a:cxn ang="0">
                    <a:pos x="0" y="128"/>
                  </a:cxn>
                  <a:cxn ang="0">
                    <a:pos x="17" y="102"/>
                  </a:cxn>
                  <a:cxn ang="0">
                    <a:pos x="26" y="81"/>
                  </a:cxn>
                  <a:cxn ang="0">
                    <a:pos x="33" y="70"/>
                  </a:cxn>
                  <a:cxn ang="0">
                    <a:pos x="55" y="62"/>
                  </a:cxn>
                  <a:cxn ang="0">
                    <a:pos x="73" y="61"/>
                  </a:cxn>
                  <a:cxn ang="0">
                    <a:pos x="98" y="63"/>
                  </a:cxn>
                  <a:cxn ang="0">
                    <a:pos x="115" y="77"/>
                  </a:cxn>
                  <a:cxn ang="0">
                    <a:pos x="115" y="74"/>
                  </a:cxn>
                  <a:cxn ang="0">
                    <a:pos x="142" y="54"/>
                  </a:cxn>
                  <a:cxn ang="0">
                    <a:pos x="190" y="41"/>
                  </a:cxn>
                  <a:cxn ang="0">
                    <a:pos x="241" y="37"/>
                  </a:cxn>
                  <a:cxn ang="0">
                    <a:pos x="257" y="20"/>
                  </a:cxn>
                  <a:cxn ang="0">
                    <a:pos x="277" y="14"/>
                  </a:cxn>
                  <a:cxn ang="0">
                    <a:pos x="294" y="10"/>
                  </a:cxn>
                  <a:cxn ang="0">
                    <a:pos x="315" y="0"/>
                  </a:cxn>
                  <a:cxn ang="0">
                    <a:pos x="342" y="8"/>
                  </a:cxn>
                  <a:cxn ang="0">
                    <a:pos x="361" y="26"/>
                  </a:cxn>
                  <a:cxn ang="0">
                    <a:pos x="379" y="58"/>
                  </a:cxn>
                  <a:cxn ang="0">
                    <a:pos x="377" y="106"/>
                  </a:cxn>
                  <a:cxn ang="0">
                    <a:pos x="351" y="200"/>
                  </a:cxn>
                  <a:cxn ang="0">
                    <a:pos x="329" y="291"/>
                  </a:cxn>
                  <a:cxn ang="0">
                    <a:pos x="330" y="325"/>
                  </a:cxn>
                  <a:cxn ang="0">
                    <a:pos x="319" y="322"/>
                  </a:cxn>
                  <a:cxn ang="0">
                    <a:pos x="284" y="316"/>
                  </a:cxn>
                  <a:cxn ang="0">
                    <a:pos x="251" y="312"/>
                  </a:cxn>
                  <a:cxn ang="0">
                    <a:pos x="247" y="301"/>
                  </a:cxn>
                  <a:cxn ang="0">
                    <a:pos x="245" y="289"/>
                  </a:cxn>
                  <a:cxn ang="0">
                    <a:pos x="242" y="286"/>
                  </a:cxn>
                  <a:cxn ang="0">
                    <a:pos x="258" y="266"/>
                  </a:cxn>
                  <a:cxn ang="0">
                    <a:pos x="270" y="230"/>
                  </a:cxn>
                  <a:cxn ang="0">
                    <a:pos x="250" y="209"/>
                  </a:cxn>
                  <a:cxn ang="0">
                    <a:pos x="238" y="210"/>
                  </a:cxn>
                  <a:cxn ang="0">
                    <a:pos x="236" y="228"/>
                  </a:cxn>
                  <a:cxn ang="0">
                    <a:pos x="226" y="226"/>
                  </a:cxn>
                  <a:cxn ang="0">
                    <a:pos x="205" y="223"/>
                  </a:cxn>
                  <a:cxn ang="0">
                    <a:pos x="192" y="215"/>
                  </a:cxn>
                  <a:cxn ang="0">
                    <a:pos x="183" y="204"/>
                  </a:cxn>
                  <a:cxn ang="0">
                    <a:pos x="169" y="183"/>
                  </a:cxn>
                  <a:cxn ang="0">
                    <a:pos x="155" y="157"/>
                  </a:cxn>
                  <a:cxn ang="0">
                    <a:pos x="143" y="136"/>
                  </a:cxn>
                  <a:cxn ang="0">
                    <a:pos x="133" y="131"/>
                  </a:cxn>
                  <a:cxn ang="0">
                    <a:pos x="113" y="129"/>
                  </a:cxn>
                  <a:cxn ang="0">
                    <a:pos x="95" y="126"/>
                  </a:cxn>
                  <a:cxn ang="0">
                    <a:pos x="78" y="132"/>
                  </a:cxn>
                  <a:cxn ang="0">
                    <a:pos x="64" y="142"/>
                  </a:cxn>
                  <a:cxn ang="0">
                    <a:pos x="49" y="154"/>
                  </a:cxn>
                  <a:cxn ang="0">
                    <a:pos x="34" y="187"/>
                  </a:cxn>
                  <a:cxn ang="0">
                    <a:pos x="41" y="231"/>
                  </a:cxn>
                  <a:cxn ang="0">
                    <a:pos x="41" y="241"/>
                  </a:cxn>
                </a:cxnLst>
                <a:rect l="0" t="0" r="r" b="b"/>
                <a:pathLst>
                  <a:path w="381" h="325">
                    <a:moveTo>
                      <a:pt x="41" y="241"/>
                    </a:moveTo>
                    <a:lnTo>
                      <a:pt x="34" y="237"/>
                    </a:lnTo>
                    <a:lnTo>
                      <a:pt x="27" y="234"/>
                    </a:lnTo>
                    <a:lnTo>
                      <a:pt x="21" y="230"/>
                    </a:lnTo>
                    <a:lnTo>
                      <a:pt x="15" y="226"/>
                    </a:lnTo>
                    <a:lnTo>
                      <a:pt x="10" y="220"/>
                    </a:lnTo>
                    <a:lnTo>
                      <a:pt x="6" y="214"/>
                    </a:lnTo>
                    <a:lnTo>
                      <a:pt x="4" y="207"/>
                    </a:lnTo>
                    <a:lnTo>
                      <a:pt x="3" y="199"/>
                    </a:lnTo>
                    <a:lnTo>
                      <a:pt x="4" y="181"/>
                    </a:lnTo>
                    <a:lnTo>
                      <a:pt x="8" y="163"/>
                    </a:lnTo>
                    <a:lnTo>
                      <a:pt x="11" y="149"/>
                    </a:lnTo>
                    <a:lnTo>
                      <a:pt x="12" y="144"/>
                    </a:lnTo>
                    <a:lnTo>
                      <a:pt x="3" y="155"/>
                    </a:lnTo>
                    <a:lnTo>
                      <a:pt x="2" y="153"/>
                    </a:lnTo>
                    <a:lnTo>
                      <a:pt x="1" y="147"/>
                    </a:lnTo>
                    <a:lnTo>
                      <a:pt x="0" y="139"/>
                    </a:lnTo>
                    <a:lnTo>
                      <a:pt x="0" y="128"/>
                    </a:lnTo>
                    <a:lnTo>
                      <a:pt x="4" y="118"/>
                    </a:lnTo>
                    <a:lnTo>
                      <a:pt x="11" y="110"/>
                    </a:lnTo>
                    <a:lnTo>
                      <a:pt x="17" y="102"/>
                    </a:lnTo>
                    <a:lnTo>
                      <a:pt x="21" y="95"/>
                    </a:lnTo>
                    <a:lnTo>
                      <a:pt x="23" y="88"/>
                    </a:lnTo>
                    <a:lnTo>
                      <a:pt x="26" y="81"/>
                    </a:lnTo>
                    <a:lnTo>
                      <a:pt x="29" y="75"/>
                    </a:lnTo>
                    <a:lnTo>
                      <a:pt x="30" y="72"/>
                    </a:lnTo>
                    <a:lnTo>
                      <a:pt x="33" y="70"/>
                    </a:lnTo>
                    <a:lnTo>
                      <a:pt x="39" y="67"/>
                    </a:lnTo>
                    <a:lnTo>
                      <a:pt x="47" y="64"/>
                    </a:lnTo>
                    <a:lnTo>
                      <a:pt x="55" y="62"/>
                    </a:lnTo>
                    <a:lnTo>
                      <a:pt x="59" y="62"/>
                    </a:lnTo>
                    <a:lnTo>
                      <a:pt x="66" y="61"/>
                    </a:lnTo>
                    <a:lnTo>
                      <a:pt x="73" y="61"/>
                    </a:lnTo>
                    <a:lnTo>
                      <a:pt x="82" y="61"/>
                    </a:lnTo>
                    <a:lnTo>
                      <a:pt x="90" y="62"/>
                    </a:lnTo>
                    <a:lnTo>
                      <a:pt x="98" y="63"/>
                    </a:lnTo>
                    <a:lnTo>
                      <a:pt x="104" y="66"/>
                    </a:lnTo>
                    <a:lnTo>
                      <a:pt x="109" y="71"/>
                    </a:lnTo>
                    <a:lnTo>
                      <a:pt x="115" y="77"/>
                    </a:lnTo>
                    <a:lnTo>
                      <a:pt x="116" y="78"/>
                    </a:lnTo>
                    <a:lnTo>
                      <a:pt x="116" y="75"/>
                    </a:lnTo>
                    <a:lnTo>
                      <a:pt x="115" y="74"/>
                    </a:lnTo>
                    <a:lnTo>
                      <a:pt x="122" y="67"/>
                    </a:lnTo>
                    <a:lnTo>
                      <a:pt x="131" y="60"/>
                    </a:lnTo>
                    <a:lnTo>
                      <a:pt x="142" y="54"/>
                    </a:lnTo>
                    <a:lnTo>
                      <a:pt x="155" y="48"/>
                    </a:lnTo>
                    <a:lnTo>
                      <a:pt x="171" y="43"/>
                    </a:lnTo>
                    <a:lnTo>
                      <a:pt x="190" y="41"/>
                    </a:lnTo>
                    <a:lnTo>
                      <a:pt x="212" y="40"/>
                    </a:lnTo>
                    <a:lnTo>
                      <a:pt x="238" y="42"/>
                    </a:lnTo>
                    <a:lnTo>
                      <a:pt x="241" y="37"/>
                    </a:lnTo>
                    <a:lnTo>
                      <a:pt x="245" y="31"/>
                    </a:lnTo>
                    <a:lnTo>
                      <a:pt x="251" y="26"/>
                    </a:lnTo>
                    <a:lnTo>
                      <a:pt x="257" y="20"/>
                    </a:lnTo>
                    <a:lnTo>
                      <a:pt x="263" y="16"/>
                    </a:lnTo>
                    <a:lnTo>
                      <a:pt x="270" y="14"/>
                    </a:lnTo>
                    <a:lnTo>
                      <a:pt x="277" y="14"/>
                    </a:lnTo>
                    <a:lnTo>
                      <a:pt x="284" y="17"/>
                    </a:lnTo>
                    <a:lnTo>
                      <a:pt x="288" y="14"/>
                    </a:lnTo>
                    <a:lnTo>
                      <a:pt x="294" y="10"/>
                    </a:lnTo>
                    <a:lnTo>
                      <a:pt x="299" y="6"/>
                    </a:lnTo>
                    <a:lnTo>
                      <a:pt x="306" y="2"/>
                    </a:lnTo>
                    <a:lnTo>
                      <a:pt x="315" y="0"/>
                    </a:lnTo>
                    <a:lnTo>
                      <a:pt x="323" y="0"/>
                    </a:lnTo>
                    <a:lnTo>
                      <a:pt x="332" y="2"/>
                    </a:lnTo>
                    <a:lnTo>
                      <a:pt x="342" y="8"/>
                    </a:lnTo>
                    <a:lnTo>
                      <a:pt x="347" y="12"/>
                    </a:lnTo>
                    <a:lnTo>
                      <a:pt x="354" y="18"/>
                    </a:lnTo>
                    <a:lnTo>
                      <a:pt x="361" y="26"/>
                    </a:lnTo>
                    <a:lnTo>
                      <a:pt x="368" y="35"/>
                    </a:lnTo>
                    <a:lnTo>
                      <a:pt x="374" y="46"/>
                    </a:lnTo>
                    <a:lnTo>
                      <a:pt x="379" y="58"/>
                    </a:lnTo>
                    <a:lnTo>
                      <a:pt x="381" y="71"/>
                    </a:lnTo>
                    <a:lnTo>
                      <a:pt x="381" y="85"/>
                    </a:lnTo>
                    <a:lnTo>
                      <a:pt x="377" y="106"/>
                    </a:lnTo>
                    <a:lnTo>
                      <a:pt x="370" y="133"/>
                    </a:lnTo>
                    <a:lnTo>
                      <a:pt x="361" y="166"/>
                    </a:lnTo>
                    <a:lnTo>
                      <a:pt x="351" y="200"/>
                    </a:lnTo>
                    <a:lnTo>
                      <a:pt x="342" y="236"/>
                    </a:lnTo>
                    <a:lnTo>
                      <a:pt x="334" y="267"/>
                    </a:lnTo>
                    <a:lnTo>
                      <a:pt x="329" y="291"/>
                    </a:lnTo>
                    <a:lnTo>
                      <a:pt x="328" y="307"/>
                    </a:lnTo>
                    <a:lnTo>
                      <a:pt x="330" y="321"/>
                    </a:lnTo>
                    <a:lnTo>
                      <a:pt x="330" y="325"/>
                    </a:lnTo>
                    <a:lnTo>
                      <a:pt x="329" y="324"/>
                    </a:lnTo>
                    <a:lnTo>
                      <a:pt x="328" y="323"/>
                    </a:lnTo>
                    <a:lnTo>
                      <a:pt x="319" y="322"/>
                    </a:lnTo>
                    <a:lnTo>
                      <a:pt x="307" y="320"/>
                    </a:lnTo>
                    <a:lnTo>
                      <a:pt x="296" y="318"/>
                    </a:lnTo>
                    <a:lnTo>
                      <a:pt x="284" y="316"/>
                    </a:lnTo>
                    <a:lnTo>
                      <a:pt x="272" y="314"/>
                    </a:lnTo>
                    <a:lnTo>
                      <a:pt x="261" y="313"/>
                    </a:lnTo>
                    <a:lnTo>
                      <a:pt x="251" y="312"/>
                    </a:lnTo>
                    <a:lnTo>
                      <a:pt x="242" y="312"/>
                    </a:lnTo>
                    <a:lnTo>
                      <a:pt x="245" y="306"/>
                    </a:lnTo>
                    <a:lnTo>
                      <a:pt x="247" y="301"/>
                    </a:lnTo>
                    <a:lnTo>
                      <a:pt x="248" y="295"/>
                    </a:lnTo>
                    <a:lnTo>
                      <a:pt x="247" y="291"/>
                    </a:lnTo>
                    <a:lnTo>
                      <a:pt x="245" y="289"/>
                    </a:lnTo>
                    <a:lnTo>
                      <a:pt x="243" y="289"/>
                    </a:lnTo>
                    <a:lnTo>
                      <a:pt x="243" y="289"/>
                    </a:lnTo>
                    <a:lnTo>
                      <a:pt x="242" y="286"/>
                    </a:lnTo>
                    <a:lnTo>
                      <a:pt x="249" y="278"/>
                    </a:lnTo>
                    <a:lnTo>
                      <a:pt x="254" y="272"/>
                    </a:lnTo>
                    <a:lnTo>
                      <a:pt x="258" y="266"/>
                    </a:lnTo>
                    <a:lnTo>
                      <a:pt x="261" y="256"/>
                    </a:lnTo>
                    <a:lnTo>
                      <a:pt x="266" y="242"/>
                    </a:lnTo>
                    <a:lnTo>
                      <a:pt x="270" y="230"/>
                    </a:lnTo>
                    <a:lnTo>
                      <a:pt x="270" y="218"/>
                    </a:lnTo>
                    <a:lnTo>
                      <a:pt x="261" y="212"/>
                    </a:lnTo>
                    <a:lnTo>
                      <a:pt x="250" y="209"/>
                    </a:lnTo>
                    <a:lnTo>
                      <a:pt x="243" y="206"/>
                    </a:lnTo>
                    <a:lnTo>
                      <a:pt x="240" y="207"/>
                    </a:lnTo>
                    <a:lnTo>
                      <a:pt x="238" y="210"/>
                    </a:lnTo>
                    <a:lnTo>
                      <a:pt x="237" y="216"/>
                    </a:lnTo>
                    <a:lnTo>
                      <a:pt x="237" y="223"/>
                    </a:lnTo>
                    <a:lnTo>
                      <a:pt x="236" y="228"/>
                    </a:lnTo>
                    <a:lnTo>
                      <a:pt x="233" y="229"/>
                    </a:lnTo>
                    <a:lnTo>
                      <a:pt x="229" y="227"/>
                    </a:lnTo>
                    <a:lnTo>
                      <a:pt x="226" y="226"/>
                    </a:lnTo>
                    <a:lnTo>
                      <a:pt x="220" y="224"/>
                    </a:lnTo>
                    <a:lnTo>
                      <a:pt x="211" y="224"/>
                    </a:lnTo>
                    <a:lnTo>
                      <a:pt x="205" y="223"/>
                    </a:lnTo>
                    <a:lnTo>
                      <a:pt x="201" y="221"/>
                    </a:lnTo>
                    <a:lnTo>
                      <a:pt x="197" y="218"/>
                    </a:lnTo>
                    <a:lnTo>
                      <a:pt x="192" y="215"/>
                    </a:lnTo>
                    <a:lnTo>
                      <a:pt x="189" y="211"/>
                    </a:lnTo>
                    <a:lnTo>
                      <a:pt x="186" y="207"/>
                    </a:lnTo>
                    <a:lnTo>
                      <a:pt x="183" y="204"/>
                    </a:lnTo>
                    <a:lnTo>
                      <a:pt x="179" y="201"/>
                    </a:lnTo>
                    <a:lnTo>
                      <a:pt x="173" y="194"/>
                    </a:lnTo>
                    <a:lnTo>
                      <a:pt x="169" y="183"/>
                    </a:lnTo>
                    <a:lnTo>
                      <a:pt x="165" y="173"/>
                    </a:lnTo>
                    <a:lnTo>
                      <a:pt x="161" y="164"/>
                    </a:lnTo>
                    <a:lnTo>
                      <a:pt x="155" y="157"/>
                    </a:lnTo>
                    <a:lnTo>
                      <a:pt x="149" y="149"/>
                    </a:lnTo>
                    <a:lnTo>
                      <a:pt x="145" y="142"/>
                    </a:lnTo>
                    <a:lnTo>
                      <a:pt x="143" y="136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3" y="131"/>
                    </a:lnTo>
                    <a:lnTo>
                      <a:pt x="127" y="130"/>
                    </a:lnTo>
                    <a:lnTo>
                      <a:pt x="120" y="130"/>
                    </a:lnTo>
                    <a:lnTo>
                      <a:pt x="113" y="129"/>
                    </a:lnTo>
                    <a:lnTo>
                      <a:pt x="106" y="128"/>
                    </a:lnTo>
                    <a:lnTo>
                      <a:pt x="100" y="127"/>
                    </a:lnTo>
                    <a:lnTo>
                      <a:pt x="95" y="126"/>
                    </a:lnTo>
                    <a:lnTo>
                      <a:pt x="89" y="127"/>
                    </a:lnTo>
                    <a:lnTo>
                      <a:pt x="83" y="129"/>
                    </a:lnTo>
                    <a:lnTo>
                      <a:pt x="78" y="132"/>
                    </a:lnTo>
                    <a:lnTo>
                      <a:pt x="72" y="136"/>
                    </a:lnTo>
                    <a:lnTo>
                      <a:pt x="68" y="139"/>
                    </a:lnTo>
                    <a:lnTo>
                      <a:pt x="64" y="142"/>
                    </a:lnTo>
                    <a:lnTo>
                      <a:pt x="62" y="144"/>
                    </a:lnTo>
                    <a:lnTo>
                      <a:pt x="57" y="148"/>
                    </a:lnTo>
                    <a:lnTo>
                      <a:pt x="49" y="154"/>
                    </a:lnTo>
                    <a:lnTo>
                      <a:pt x="41" y="162"/>
                    </a:lnTo>
                    <a:lnTo>
                      <a:pt x="35" y="173"/>
                    </a:lnTo>
                    <a:lnTo>
                      <a:pt x="34" y="187"/>
                    </a:lnTo>
                    <a:lnTo>
                      <a:pt x="36" y="203"/>
                    </a:lnTo>
                    <a:lnTo>
                      <a:pt x="39" y="219"/>
                    </a:lnTo>
                    <a:lnTo>
                      <a:pt x="41" y="231"/>
                    </a:lnTo>
                    <a:lnTo>
                      <a:pt x="41" y="237"/>
                    </a:lnTo>
                    <a:lnTo>
                      <a:pt x="41" y="240"/>
                    </a:lnTo>
                    <a:lnTo>
                      <a:pt x="41" y="241"/>
                    </a:lnTo>
                    <a:lnTo>
                      <a:pt x="41" y="241"/>
                    </a:lnTo>
                    <a:close/>
                  </a:path>
                </a:pathLst>
              </a:custGeom>
              <a:pattFill prst="pct50">
                <a:fgClr>
                  <a:schemeClr val="tx2"/>
                </a:fgClr>
                <a:bgClr>
                  <a:srgbClr val="FF9966"/>
                </a:bgClr>
              </a:patt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9" name="Freeform 23"/>
              <p:cNvSpPr>
                <a:spLocks/>
              </p:cNvSpPr>
              <p:nvPr/>
            </p:nvSpPr>
            <p:spPr bwMode="auto">
              <a:xfrm>
                <a:off x="4740" y="3869"/>
                <a:ext cx="224" cy="100"/>
              </a:xfrm>
              <a:custGeom>
                <a:avLst/>
                <a:gdLst/>
                <a:ahLst/>
                <a:cxnLst>
                  <a:cxn ang="0">
                    <a:pos x="165" y="165"/>
                  </a:cxn>
                  <a:cxn ang="0">
                    <a:pos x="190" y="177"/>
                  </a:cxn>
                  <a:cxn ang="0">
                    <a:pos x="216" y="188"/>
                  </a:cxn>
                  <a:cxn ang="0">
                    <a:pos x="237" y="197"/>
                  </a:cxn>
                  <a:cxn ang="0">
                    <a:pos x="252" y="197"/>
                  </a:cxn>
                  <a:cxn ang="0">
                    <a:pos x="278" y="182"/>
                  </a:cxn>
                  <a:cxn ang="0">
                    <a:pos x="308" y="158"/>
                  </a:cxn>
                  <a:cxn ang="0">
                    <a:pos x="336" y="136"/>
                  </a:cxn>
                  <a:cxn ang="0">
                    <a:pos x="357" y="120"/>
                  </a:cxn>
                  <a:cxn ang="0">
                    <a:pos x="387" y="95"/>
                  </a:cxn>
                  <a:cxn ang="0">
                    <a:pos x="421" y="65"/>
                  </a:cxn>
                  <a:cxn ang="0">
                    <a:pos x="443" y="42"/>
                  </a:cxn>
                  <a:cxn ang="0">
                    <a:pos x="444" y="27"/>
                  </a:cxn>
                  <a:cxn ang="0">
                    <a:pos x="436" y="4"/>
                  </a:cxn>
                  <a:cxn ang="0">
                    <a:pos x="432" y="2"/>
                  </a:cxn>
                  <a:cxn ang="0">
                    <a:pos x="417" y="12"/>
                  </a:cxn>
                  <a:cxn ang="0">
                    <a:pos x="395" y="29"/>
                  </a:cxn>
                  <a:cxn ang="0">
                    <a:pos x="371" y="47"/>
                  </a:cxn>
                  <a:cxn ang="0">
                    <a:pos x="352" y="62"/>
                  </a:cxn>
                  <a:cxn ang="0">
                    <a:pos x="320" y="89"/>
                  </a:cxn>
                  <a:cxn ang="0">
                    <a:pos x="283" y="118"/>
                  </a:cxn>
                  <a:cxn ang="0">
                    <a:pos x="250" y="141"/>
                  </a:cxn>
                  <a:cxn ang="0">
                    <a:pos x="232" y="149"/>
                  </a:cxn>
                  <a:cxn ang="0">
                    <a:pos x="210" y="148"/>
                  </a:cxn>
                  <a:cxn ang="0">
                    <a:pos x="187" y="143"/>
                  </a:cxn>
                  <a:cxn ang="0">
                    <a:pos x="169" y="136"/>
                  </a:cxn>
                  <a:cxn ang="0">
                    <a:pos x="154" y="128"/>
                  </a:cxn>
                  <a:cxn ang="0">
                    <a:pos x="114" y="108"/>
                  </a:cxn>
                  <a:cxn ang="0">
                    <a:pos x="63" y="84"/>
                  </a:cxn>
                  <a:cxn ang="0">
                    <a:pos x="23" y="66"/>
                  </a:cxn>
                  <a:cxn ang="0">
                    <a:pos x="12" y="64"/>
                  </a:cxn>
                  <a:cxn ang="0">
                    <a:pos x="3" y="71"/>
                  </a:cxn>
                  <a:cxn ang="0">
                    <a:pos x="2" y="86"/>
                  </a:cxn>
                  <a:cxn ang="0">
                    <a:pos x="18" y="102"/>
                  </a:cxn>
                  <a:cxn ang="0">
                    <a:pos x="31" y="109"/>
                  </a:cxn>
                  <a:cxn ang="0">
                    <a:pos x="64" y="122"/>
                  </a:cxn>
                  <a:cxn ang="0">
                    <a:pos x="106" y="140"/>
                  </a:cxn>
                  <a:cxn ang="0">
                    <a:pos x="142" y="155"/>
                  </a:cxn>
                </a:cxnLst>
                <a:rect l="0" t="0" r="r" b="b"/>
                <a:pathLst>
                  <a:path w="446" h="199">
                    <a:moveTo>
                      <a:pt x="152" y="160"/>
                    </a:moveTo>
                    <a:lnTo>
                      <a:pt x="165" y="165"/>
                    </a:lnTo>
                    <a:lnTo>
                      <a:pt x="177" y="171"/>
                    </a:lnTo>
                    <a:lnTo>
                      <a:pt x="190" y="177"/>
                    </a:lnTo>
                    <a:lnTo>
                      <a:pt x="203" y="182"/>
                    </a:lnTo>
                    <a:lnTo>
                      <a:pt x="216" y="188"/>
                    </a:lnTo>
                    <a:lnTo>
                      <a:pt x="227" y="193"/>
                    </a:lnTo>
                    <a:lnTo>
                      <a:pt x="237" y="197"/>
                    </a:lnTo>
                    <a:lnTo>
                      <a:pt x="244" y="199"/>
                    </a:lnTo>
                    <a:lnTo>
                      <a:pt x="252" y="197"/>
                    </a:lnTo>
                    <a:lnTo>
                      <a:pt x="263" y="191"/>
                    </a:lnTo>
                    <a:lnTo>
                      <a:pt x="278" y="182"/>
                    </a:lnTo>
                    <a:lnTo>
                      <a:pt x="293" y="171"/>
                    </a:lnTo>
                    <a:lnTo>
                      <a:pt x="308" y="158"/>
                    </a:lnTo>
                    <a:lnTo>
                      <a:pt x="323" y="146"/>
                    </a:lnTo>
                    <a:lnTo>
                      <a:pt x="336" y="136"/>
                    </a:lnTo>
                    <a:lnTo>
                      <a:pt x="346" y="128"/>
                    </a:lnTo>
                    <a:lnTo>
                      <a:pt x="357" y="120"/>
                    </a:lnTo>
                    <a:lnTo>
                      <a:pt x="371" y="108"/>
                    </a:lnTo>
                    <a:lnTo>
                      <a:pt x="387" y="95"/>
                    </a:lnTo>
                    <a:lnTo>
                      <a:pt x="405" y="79"/>
                    </a:lnTo>
                    <a:lnTo>
                      <a:pt x="421" y="65"/>
                    </a:lnTo>
                    <a:lnTo>
                      <a:pt x="434" y="52"/>
                    </a:lnTo>
                    <a:lnTo>
                      <a:pt x="443" y="42"/>
                    </a:lnTo>
                    <a:lnTo>
                      <a:pt x="446" y="36"/>
                    </a:lnTo>
                    <a:lnTo>
                      <a:pt x="444" y="27"/>
                    </a:lnTo>
                    <a:lnTo>
                      <a:pt x="440" y="15"/>
                    </a:lnTo>
                    <a:lnTo>
                      <a:pt x="436" y="4"/>
                    </a:lnTo>
                    <a:lnTo>
                      <a:pt x="434" y="0"/>
                    </a:lnTo>
                    <a:lnTo>
                      <a:pt x="432" y="2"/>
                    </a:lnTo>
                    <a:lnTo>
                      <a:pt x="426" y="6"/>
                    </a:lnTo>
                    <a:lnTo>
                      <a:pt x="417" y="12"/>
                    </a:lnTo>
                    <a:lnTo>
                      <a:pt x="406" y="20"/>
                    </a:lnTo>
                    <a:lnTo>
                      <a:pt x="395" y="29"/>
                    </a:lnTo>
                    <a:lnTo>
                      <a:pt x="382" y="38"/>
                    </a:lnTo>
                    <a:lnTo>
                      <a:pt x="371" y="47"/>
                    </a:lnTo>
                    <a:lnTo>
                      <a:pt x="362" y="54"/>
                    </a:lnTo>
                    <a:lnTo>
                      <a:pt x="352" y="62"/>
                    </a:lnTo>
                    <a:lnTo>
                      <a:pt x="337" y="74"/>
                    </a:lnTo>
                    <a:lnTo>
                      <a:pt x="320" y="89"/>
                    </a:lnTo>
                    <a:lnTo>
                      <a:pt x="301" y="104"/>
                    </a:lnTo>
                    <a:lnTo>
                      <a:pt x="283" y="118"/>
                    </a:lnTo>
                    <a:lnTo>
                      <a:pt x="264" y="131"/>
                    </a:lnTo>
                    <a:lnTo>
                      <a:pt x="250" y="141"/>
                    </a:lnTo>
                    <a:lnTo>
                      <a:pt x="240" y="147"/>
                    </a:lnTo>
                    <a:lnTo>
                      <a:pt x="232" y="149"/>
                    </a:lnTo>
                    <a:lnTo>
                      <a:pt x="221" y="150"/>
                    </a:lnTo>
                    <a:lnTo>
                      <a:pt x="210" y="148"/>
                    </a:lnTo>
                    <a:lnTo>
                      <a:pt x="198" y="146"/>
                    </a:lnTo>
                    <a:lnTo>
                      <a:pt x="187" y="143"/>
                    </a:lnTo>
                    <a:lnTo>
                      <a:pt x="177" y="139"/>
                    </a:lnTo>
                    <a:lnTo>
                      <a:pt x="169" y="136"/>
                    </a:lnTo>
                    <a:lnTo>
                      <a:pt x="164" y="133"/>
                    </a:lnTo>
                    <a:lnTo>
                      <a:pt x="154" y="128"/>
                    </a:lnTo>
                    <a:lnTo>
                      <a:pt x="137" y="119"/>
                    </a:lnTo>
                    <a:lnTo>
                      <a:pt x="114" y="108"/>
                    </a:lnTo>
                    <a:lnTo>
                      <a:pt x="89" y="96"/>
                    </a:lnTo>
                    <a:lnTo>
                      <a:pt x="63" y="84"/>
                    </a:lnTo>
                    <a:lnTo>
                      <a:pt x="41" y="73"/>
                    </a:lnTo>
                    <a:lnTo>
                      <a:pt x="23" y="66"/>
                    </a:lnTo>
                    <a:lnTo>
                      <a:pt x="16" y="63"/>
                    </a:lnTo>
                    <a:lnTo>
                      <a:pt x="12" y="64"/>
                    </a:lnTo>
                    <a:lnTo>
                      <a:pt x="8" y="67"/>
                    </a:lnTo>
                    <a:lnTo>
                      <a:pt x="3" y="71"/>
                    </a:lnTo>
                    <a:lnTo>
                      <a:pt x="0" y="77"/>
                    </a:lnTo>
                    <a:lnTo>
                      <a:pt x="2" y="86"/>
                    </a:lnTo>
                    <a:lnTo>
                      <a:pt x="9" y="95"/>
                    </a:lnTo>
                    <a:lnTo>
                      <a:pt x="18" y="102"/>
                    </a:lnTo>
                    <a:lnTo>
                      <a:pt x="25" y="106"/>
                    </a:lnTo>
                    <a:lnTo>
                      <a:pt x="31" y="109"/>
                    </a:lnTo>
                    <a:lnTo>
                      <a:pt x="46" y="114"/>
                    </a:lnTo>
                    <a:lnTo>
                      <a:pt x="64" y="122"/>
                    </a:lnTo>
                    <a:lnTo>
                      <a:pt x="85" y="131"/>
                    </a:lnTo>
                    <a:lnTo>
                      <a:pt x="106" y="140"/>
                    </a:lnTo>
                    <a:lnTo>
                      <a:pt x="126" y="148"/>
                    </a:lnTo>
                    <a:lnTo>
                      <a:pt x="142" y="155"/>
                    </a:lnTo>
                    <a:lnTo>
                      <a:pt x="152" y="160"/>
                    </a:lnTo>
                    <a:close/>
                  </a:path>
                </a:pathLst>
              </a:custGeom>
              <a:solidFill>
                <a:srgbClr val="D8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60" name="Freeform 24"/>
              <p:cNvSpPr>
                <a:spLocks/>
              </p:cNvSpPr>
              <p:nvPr/>
            </p:nvSpPr>
            <p:spPr bwMode="auto">
              <a:xfrm>
                <a:off x="5284" y="3870"/>
                <a:ext cx="154" cy="181"/>
              </a:xfrm>
              <a:custGeom>
                <a:avLst/>
                <a:gdLst/>
                <a:ahLst/>
                <a:cxnLst>
                  <a:cxn ang="0">
                    <a:pos x="76" y="361"/>
                  </a:cxn>
                  <a:cxn ang="0">
                    <a:pos x="52" y="357"/>
                  </a:cxn>
                  <a:cxn ang="0">
                    <a:pos x="30" y="348"/>
                  </a:cxn>
                  <a:cxn ang="0">
                    <a:pos x="13" y="333"/>
                  </a:cxn>
                  <a:cxn ang="0">
                    <a:pos x="6" y="291"/>
                  </a:cxn>
                  <a:cxn ang="0">
                    <a:pos x="0" y="199"/>
                  </a:cxn>
                  <a:cxn ang="0">
                    <a:pos x="17" y="151"/>
                  </a:cxn>
                  <a:cxn ang="0">
                    <a:pos x="41" y="127"/>
                  </a:cxn>
                  <a:cxn ang="0">
                    <a:pos x="71" y="102"/>
                  </a:cxn>
                  <a:cxn ang="0">
                    <a:pos x="103" y="84"/>
                  </a:cxn>
                  <a:cxn ang="0">
                    <a:pos x="133" y="75"/>
                  </a:cxn>
                  <a:cxn ang="0">
                    <a:pos x="163" y="69"/>
                  </a:cxn>
                  <a:cxn ang="0">
                    <a:pos x="191" y="61"/>
                  </a:cxn>
                  <a:cxn ang="0">
                    <a:pos x="215" y="50"/>
                  </a:cxn>
                  <a:cxn ang="0">
                    <a:pos x="234" y="35"/>
                  </a:cxn>
                  <a:cxn ang="0">
                    <a:pos x="247" y="20"/>
                  </a:cxn>
                  <a:cxn ang="0">
                    <a:pos x="257" y="8"/>
                  </a:cxn>
                  <a:cxn ang="0">
                    <a:pos x="267" y="1"/>
                  </a:cxn>
                  <a:cxn ang="0">
                    <a:pos x="278" y="1"/>
                  </a:cxn>
                  <a:cxn ang="0">
                    <a:pos x="290" y="5"/>
                  </a:cxn>
                  <a:cxn ang="0">
                    <a:pos x="301" y="14"/>
                  </a:cxn>
                  <a:cxn ang="0">
                    <a:pos x="307" y="29"/>
                  </a:cxn>
                  <a:cxn ang="0">
                    <a:pos x="306" y="71"/>
                  </a:cxn>
                  <a:cxn ang="0">
                    <a:pos x="297" y="154"/>
                  </a:cxn>
                  <a:cxn ang="0">
                    <a:pos x="288" y="192"/>
                  </a:cxn>
                  <a:cxn ang="0">
                    <a:pos x="270" y="240"/>
                  </a:cxn>
                  <a:cxn ang="0">
                    <a:pos x="264" y="229"/>
                  </a:cxn>
                  <a:cxn ang="0">
                    <a:pos x="260" y="202"/>
                  </a:cxn>
                  <a:cxn ang="0">
                    <a:pos x="241" y="198"/>
                  </a:cxn>
                  <a:cxn ang="0">
                    <a:pos x="229" y="200"/>
                  </a:cxn>
                  <a:cxn ang="0">
                    <a:pos x="222" y="204"/>
                  </a:cxn>
                  <a:cxn ang="0">
                    <a:pos x="218" y="206"/>
                  </a:cxn>
                  <a:cxn ang="0">
                    <a:pos x="216" y="206"/>
                  </a:cxn>
                  <a:cxn ang="0">
                    <a:pos x="206" y="211"/>
                  </a:cxn>
                  <a:cxn ang="0">
                    <a:pos x="192" y="222"/>
                  </a:cxn>
                  <a:cxn ang="0">
                    <a:pos x="183" y="243"/>
                  </a:cxn>
                  <a:cxn ang="0">
                    <a:pos x="184" y="267"/>
                  </a:cxn>
                  <a:cxn ang="0">
                    <a:pos x="190" y="274"/>
                  </a:cxn>
                  <a:cxn ang="0">
                    <a:pos x="203" y="277"/>
                  </a:cxn>
                  <a:cxn ang="0">
                    <a:pos x="210" y="282"/>
                  </a:cxn>
                  <a:cxn ang="0">
                    <a:pos x="211" y="300"/>
                  </a:cxn>
                  <a:cxn ang="0">
                    <a:pos x="211" y="316"/>
                  </a:cxn>
                  <a:cxn ang="0">
                    <a:pos x="194" y="327"/>
                  </a:cxn>
                  <a:cxn ang="0">
                    <a:pos x="160" y="342"/>
                  </a:cxn>
                  <a:cxn ang="0">
                    <a:pos x="127" y="354"/>
                  </a:cxn>
                  <a:cxn ang="0">
                    <a:pos x="99" y="361"/>
                  </a:cxn>
                </a:cxnLst>
                <a:rect l="0" t="0" r="r" b="b"/>
                <a:pathLst>
                  <a:path w="308" h="362">
                    <a:moveTo>
                      <a:pt x="86" y="362"/>
                    </a:moveTo>
                    <a:lnTo>
                      <a:pt x="76" y="361"/>
                    </a:lnTo>
                    <a:lnTo>
                      <a:pt x="64" y="360"/>
                    </a:lnTo>
                    <a:lnTo>
                      <a:pt x="52" y="357"/>
                    </a:lnTo>
                    <a:lnTo>
                      <a:pt x="41" y="353"/>
                    </a:lnTo>
                    <a:lnTo>
                      <a:pt x="30" y="348"/>
                    </a:lnTo>
                    <a:lnTo>
                      <a:pt x="20" y="341"/>
                    </a:lnTo>
                    <a:lnTo>
                      <a:pt x="13" y="333"/>
                    </a:lnTo>
                    <a:lnTo>
                      <a:pt x="10" y="322"/>
                    </a:lnTo>
                    <a:lnTo>
                      <a:pt x="6" y="291"/>
                    </a:lnTo>
                    <a:lnTo>
                      <a:pt x="0" y="246"/>
                    </a:lnTo>
                    <a:lnTo>
                      <a:pt x="0" y="199"/>
                    </a:lnTo>
                    <a:lnTo>
                      <a:pt x="10" y="161"/>
                    </a:lnTo>
                    <a:lnTo>
                      <a:pt x="17" y="151"/>
                    </a:lnTo>
                    <a:lnTo>
                      <a:pt x="28" y="139"/>
                    </a:lnTo>
                    <a:lnTo>
                      <a:pt x="41" y="127"/>
                    </a:lnTo>
                    <a:lnTo>
                      <a:pt x="55" y="114"/>
                    </a:lnTo>
                    <a:lnTo>
                      <a:pt x="71" y="102"/>
                    </a:lnTo>
                    <a:lnTo>
                      <a:pt x="87" y="92"/>
                    </a:lnTo>
                    <a:lnTo>
                      <a:pt x="103" y="84"/>
                    </a:lnTo>
                    <a:lnTo>
                      <a:pt x="118" y="78"/>
                    </a:lnTo>
                    <a:lnTo>
                      <a:pt x="133" y="75"/>
                    </a:lnTo>
                    <a:lnTo>
                      <a:pt x="149" y="73"/>
                    </a:lnTo>
                    <a:lnTo>
                      <a:pt x="163" y="69"/>
                    </a:lnTo>
                    <a:lnTo>
                      <a:pt x="177" y="66"/>
                    </a:lnTo>
                    <a:lnTo>
                      <a:pt x="191" y="61"/>
                    </a:lnTo>
                    <a:lnTo>
                      <a:pt x="203" y="56"/>
                    </a:lnTo>
                    <a:lnTo>
                      <a:pt x="215" y="50"/>
                    </a:lnTo>
                    <a:lnTo>
                      <a:pt x="225" y="43"/>
                    </a:lnTo>
                    <a:lnTo>
                      <a:pt x="234" y="35"/>
                    </a:lnTo>
                    <a:lnTo>
                      <a:pt x="241" y="27"/>
                    </a:lnTo>
                    <a:lnTo>
                      <a:pt x="247" y="20"/>
                    </a:lnTo>
                    <a:lnTo>
                      <a:pt x="252" y="13"/>
                    </a:lnTo>
                    <a:lnTo>
                      <a:pt x="257" y="8"/>
                    </a:lnTo>
                    <a:lnTo>
                      <a:pt x="262" y="4"/>
                    </a:lnTo>
                    <a:lnTo>
                      <a:pt x="267" y="1"/>
                    </a:lnTo>
                    <a:lnTo>
                      <a:pt x="272" y="0"/>
                    </a:lnTo>
                    <a:lnTo>
                      <a:pt x="278" y="1"/>
                    </a:lnTo>
                    <a:lnTo>
                      <a:pt x="284" y="2"/>
                    </a:lnTo>
                    <a:lnTo>
                      <a:pt x="290" y="5"/>
                    </a:lnTo>
                    <a:lnTo>
                      <a:pt x="296" y="9"/>
                    </a:lnTo>
                    <a:lnTo>
                      <a:pt x="301" y="14"/>
                    </a:lnTo>
                    <a:lnTo>
                      <a:pt x="304" y="21"/>
                    </a:lnTo>
                    <a:lnTo>
                      <a:pt x="307" y="29"/>
                    </a:lnTo>
                    <a:lnTo>
                      <a:pt x="308" y="39"/>
                    </a:lnTo>
                    <a:lnTo>
                      <a:pt x="306" y="71"/>
                    </a:lnTo>
                    <a:lnTo>
                      <a:pt x="302" y="115"/>
                    </a:lnTo>
                    <a:lnTo>
                      <a:pt x="297" y="154"/>
                    </a:lnTo>
                    <a:lnTo>
                      <a:pt x="294" y="175"/>
                    </a:lnTo>
                    <a:lnTo>
                      <a:pt x="288" y="192"/>
                    </a:lnTo>
                    <a:lnTo>
                      <a:pt x="279" y="219"/>
                    </a:lnTo>
                    <a:lnTo>
                      <a:pt x="270" y="240"/>
                    </a:lnTo>
                    <a:lnTo>
                      <a:pt x="265" y="244"/>
                    </a:lnTo>
                    <a:lnTo>
                      <a:pt x="264" y="229"/>
                    </a:lnTo>
                    <a:lnTo>
                      <a:pt x="264" y="215"/>
                    </a:lnTo>
                    <a:lnTo>
                      <a:pt x="260" y="202"/>
                    </a:lnTo>
                    <a:lnTo>
                      <a:pt x="248" y="198"/>
                    </a:lnTo>
                    <a:lnTo>
                      <a:pt x="241" y="198"/>
                    </a:lnTo>
                    <a:lnTo>
                      <a:pt x="234" y="199"/>
                    </a:lnTo>
                    <a:lnTo>
                      <a:pt x="229" y="200"/>
                    </a:lnTo>
                    <a:lnTo>
                      <a:pt x="225" y="201"/>
                    </a:lnTo>
                    <a:lnTo>
                      <a:pt x="222" y="204"/>
                    </a:lnTo>
                    <a:lnTo>
                      <a:pt x="220" y="205"/>
                    </a:lnTo>
                    <a:lnTo>
                      <a:pt x="218" y="206"/>
                    </a:lnTo>
                    <a:lnTo>
                      <a:pt x="218" y="206"/>
                    </a:lnTo>
                    <a:lnTo>
                      <a:pt x="216" y="206"/>
                    </a:lnTo>
                    <a:lnTo>
                      <a:pt x="212" y="208"/>
                    </a:lnTo>
                    <a:lnTo>
                      <a:pt x="206" y="211"/>
                    </a:lnTo>
                    <a:lnTo>
                      <a:pt x="199" y="215"/>
                    </a:lnTo>
                    <a:lnTo>
                      <a:pt x="192" y="222"/>
                    </a:lnTo>
                    <a:lnTo>
                      <a:pt x="187" y="231"/>
                    </a:lnTo>
                    <a:lnTo>
                      <a:pt x="183" y="243"/>
                    </a:lnTo>
                    <a:lnTo>
                      <a:pt x="183" y="258"/>
                    </a:lnTo>
                    <a:lnTo>
                      <a:pt x="184" y="267"/>
                    </a:lnTo>
                    <a:lnTo>
                      <a:pt x="186" y="271"/>
                    </a:lnTo>
                    <a:lnTo>
                      <a:pt x="190" y="274"/>
                    </a:lnTo>
                    <a:lnTo>
                      <a:pt x="197" y="276"/>
                    </a:lnTo>
                    <a:lnTo>
                      <a:pt x="203" y="277"/>
                    </a:lnTo>
                    <a:lnTo>
                      <a:pt x="208" y="279"/>
                    </a:lnTo>
                    <a:lnTo>
                      <a:pt x="210" y="282"/>
                    </a:lnTo>
                    <a:lnTo>
                      <a:pt x="211" y="290"/>
                    </a:lnTo>
                    <a:lnTo>
                      <a:pt x="211" y="300"/>
                    </a:lnTo>
                    <a:lnTo>
                      <a:pt x="211" y="309"/>
                    </a:lnTo>
                    <a:lnTo>
                      <a:pt x="211" y="316"/>
                    </a:lnTo>
                    <a:lnTo>
                      <a:pt x="211" y="318"/>
                    </a:lnTo>
                    <a:lnTo>
                      <a:pt x="194" y="327"/>
                    </a:lnTo>
                    <a:lnTo>
                      <a:pt x="177" y="335"/>
                    </a:lnTo>
                    <a:lnTo>
                      <a:pt x="160" y="342"/>
                    </a:lnTo>
                    <a:lnTo>
                      <a:pt x="144" y="349"/>
                    </a:lnTo>
                    <a:lnTo>
                      <a:pt x="127" y="354"/>
                    </a:lnTo>
                    <a:lnTo>
                      <a:pt x="112" y="358"/>
                    </a:lnTo>
                    <a:lnTo>
                      <a:pt x="99" y="361"/>
                    </a:lnTo>
                    <a:lnTo>
                      <a:pt x="86" y="362"/>
                    </a:lnTo>
                    <a:close/>
                  </a:path>
                </a:pathLst>
              </a:custGeom>
              <a:solidFill>
                <a:srgbClr val="99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61" name="Freeform 25"/>
              <p:cNvSpPr>
                <a:spLocks/>
              </p:cNvSpPr>
              <p:nvPr/>
            </p:nvSpPr>
            <p:spPr bwMode="auto">
              <a:xfrm>
                <a:off x="5314" y="3552"/>
                <a:ext cx="46" cy="40"/>
              </a:xfrm>
              <a:custGeom>
                <a:avLst/>
                <a:gdLst/>
                <a:ahLst/>
                <a:cxnLst>
                  <a:cxn ang="0">
                    <a:pos x="82" y="5"/>
                  </a:cxn>
                  <a:cxn ang="0">
                    <a:pos x="75" y="8"/>
                  </a:cxn>
                  <a:cxn ang="0">
                    <a:pos x="67" y="15"/>
                  </a:cxn>
                  <a:cxn ang="0">
                    <a:pos x="61" y="29"/>
                  </a:cxn>
                  <a:cxn ang="0">
                    <a:pos x="62" y="44"/>
                  </a:cxn>
                  <a:cxn ang="0">
                    <a:pos x="69" y="56"/>
                  </a:cxn>
                  <a:cxn ang="0">
                    <a:pos x="80" y="62"/>
                  </a:cxn>
                  <a:cxn ang="0">
                    <a:pos x="89" y="63"/>
                  </a:cxn>
                  <a:cxn ang="0">
                    <a:pos x="90" y="71"/>
                  </a:cxn>
                  <a:cxn ang="0">
                    <a:pos x="78" y="77"/>
                  </a:cxn>
                  <a:cxn ang="0">
                    <a:pos x="67" y="79"/>
                  </a:cxn>
                  <a:cxn ang="0">
                    <a:pos x="58" y="77"/>
                  </a:cxn>
                  <a:cxn ang="0">
                    <a:pos x="50" y="73"/>
                  </a:cxn>
                  <a:cxn ang="0">
                    <a:pos x="44" y="67"/>
                  </a:cxn>
                  <a:cxn ang="0">
                    <a:pos x="39" y="57"/>
                  </a:cxn>
                  <a:cxn ang="0">
                    <a:pos x="35" y="44"/>
                  </a:cxn>
                  <a:cxn ang="0">
                    <a:pos x="38" y="33"/>
                  </a:cxn>
                  <a:cxn ang="0">
                    <a:pos x="43" y="24"/>
                  </a:cxn>
                  <a:cxn ang="0">
                    <a:pos x="39" y="22"/>
                  </a:cxn>
                  <a:cxn ang="0">
                    <a:pos x="26" y="31"/>
                  </a:cxn>
                  <a:cxn ang="0">
                    <a:pos x="21" y="44"/>
                  </a:cxn>
                  <a:cxn ang="0">
                    <a:pos x="22" y="55"/>
                  </a:cxn>
                  <a:cxn ang="0">
                    <a:pos x="25" y="61"/>
                  </a:cxn>
                  <a:cxn ang="0">
                    <a:pos x="24" y="64"/>
                  </a:cxn>
                  <a:cxn ang="0">
                    <a:pos x="17" y="63"/>
                  </a:cxn>
                  <a:cxn ang="0">
                    <a:pos x="7" y="57"/>
                  </a:cxn>
                  <a:cxn ang="0">
                    <a:pos x="1" y="46"/>
                  </a:cxn>
                  <a:cxn ang="0">
                    <a:pos x="2" y="34"/>
                  </a:cxn>
                  <a:cxn ang="0">
                    <a:pos x="9" y="25"/>
                  </a:cxn>
                  <a:cxn ang="0">
                    <a:pos x="17" y="18"/>
                  </a:cxn>
                  <a:cxn ang="0">
                    <a:pos x="27" y="13"/>
                  </a:cxn>
                  <a:cxn ang="0">
                    <a:pos x="37" y="12"/>
                  </a:cxn>
                  <a:cxn ang="0">
                    <a:pos x="45" y="14"/>
                  </a:cxn>
                  <a:cxn ang="0">
                    <a:pos x="45" y="18"/>
                  </a:cxn>
                  <a:cxn ang="0">
                    <a:pos x="49" y="18"/>
                  </a:cxn>
                  <a:cxn ang="0">
                    <a:pos x="56" y="10"/>
                  </a:cxn>
                  <a:cxn ang="0">
                    <a:pos x="66" y="4"/>
                  </a:cxn>
                  <a:cxn ang="0">
                    <a:pos x="77" y="0"/>
                  </a:cxn>
                </a:cxnLst>
                <a:rect l="0" t="0" r="r" b="b"/>
                <a:pathLst>
                  <a:path w="92" h="79">
                    <a:moveTo>
                      <a:pt x="83" y="2"/>
                    </a:moveTo>
                    <a:lnTo>
                      <a:pt x="82" y="5"/>
                    </a:lnTo>
                    <a:lnTo>
                      <a:pt x="80" y="7"/>
                    </a:lnTo>
                    <a:lnTo>
                      <a:pt x="75" y="8"/>
                    </a:lnTo>
                    <a:lnTo>
                      <a:pt x="72" y="9"/>
                    </a:lnTo>
                    <a:lnTo>
                      <a:pt x="67" y="15"/>
                    </a:lnTo>
                    <a:lnTo>
                      <a:pt x="64" y="22"/>
                    </a:lnTo>
                    <a:lnTo>
                      <a:pt x="61" y="29"/>
                    </a:lnTo>
                    <a:lnTo>
                      <a:pt x="60" y="37"/>
                    </a:lnTo>
                    <a:lnTo>
                      <a:pt x="62" y="44"/>
                    </a:lnTo>
                    <a:lnTo>
                      <a:pt x="65" y="50"/>
                    </a:lnTo>
                    <a:lnTo>
                      <a:pt x="69" y="56"/>
                    </a:lnTo>
                    <a:lnTo>
                      <a:pt x="74" y="61"/>
                    </a:lnTo>
                    <a:lnTo>
                      <a:pt x="80" y="62"/>
                    </a:lnTo>
                    <a:lnTo>
                      <a:pt x="85" y="62"/>
                    </a:lnTo>
                    <a:lnTo>
                      <a:pt x="89" y="63"/>
                    </a:lnTo>
                    <a:lnTo>
                      <a:pt x="92" y="65"/>
                    </a:lnTo>
                    <a:lnTo>
                      <a:pt x="90" y="71"/>
                    </a:lnTo>
                    <a:lnTo>
                      <a:pt x="85" y="75"/>
                    </a:lnTo>
                    <a:lnTo>
                      <a:pt x="78" y="77"/>
                    </a:lnTo>
                    <a:lnTo>
                      <a:pt x="72" y="79"/>
                    </a:lnTo>
                    <a:lnTo>
                      <a:pt x="67" y="79"/>
                    </a:lnTo>
                    <a:lnTo>
                      <a:pt x="63" y="78"/>
                    </a:lnTo>
                    <a:lnTo>
                      <a:pt x="58" y="77"/>
                    </a:lnTo>
                    <a:lnTo>
                      <a:pt x="54" y="75"/>
                    </a:lnTo>
                    <a:lnTo>
                      <a:pt x="50" y="73"/>
                    </a:lnTo>
                    <a:lnTo>
                      <a:pt x="47" y="70"/>
                    </a:lnTo>
                    <a:lnTo>
                      <a:pt x="44" y="67"/>
                    </a:lnTo>
                    <a:lnTo>
                      <a:pt x="41" y="63"/>
                    </a:lnTo>
                    <a:lnTo>
                      <a:pt x="39" y="57"/>
                    </a:lnTo>
                    <a:lnTo>
                      <a:pt x="36" y="51"/>
                    </a:lnTo>
                    <a:lnTo>
                      <a:pt x="35" y="44"/>
                    </a:lnTo>
                    <a:lnTo>
                      <a:pt x="36" y="37"/>
                    </a:lnTo>
                    <a:lnTo>
                      <a:pt x="38" y="33"/>
                    </a:lnTo>
                    <a:lnTo>
                      <a:pt x="40" y="28"/>
                    </a:lnTo>
                    <a:lnTo>
                      <a:pt x="43" y="24"/>
                    </a:lnTo>
                    <a:lnTo>
                      <a:pt x="46" y="20"/>
                    </a:lnTo>
                    <a:lnTo>
                      <a:pt x="39" y="22"/>
                    </a:lnTo>
                    <a:lnTo>
                      <a:pt x="32" y="26"/>
                    </a:lnTo>
                    <a:lnTo>
                      <a:pt x="26" y="31"/>
                    </a:lnTo>
                    <a:lnTo>
                      <a:pt x="22" y="38"/>
                    </a:lnTo>
                    <a:lnTo>
                      <a:pt x="21" y="44"/>
                    </a:lnTo>
                    <a:lnTo>
                      <a:pt x="21" y="49"/>
                    </a:lnTo>
                    <a:lnTo>
                      <a:pt x="22" y="55"/>
                    </a:lnTo>
                    <a:lnTo>
                      <a:pt x="25" y="59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4" y="64"/>
                    </a:lnTo>
                    <a:lnTo>
                      <a:pt x="22" y="64"/>
                    </a:lnTo>
                    <a:lnTo>
                      <a:pt x="17" y="63"/>
                    </a:lnTo>
                    <a:lnTo>
                      <a:pt x="11" y="61"/>
                    </a:lnTo>
                    <a:lnTo>
                      <a:pt x="7" y="57"/>
                    </a:lnTo>
                    <a:lnTo>
                      <a:pt x="3" y="52"/>
                    </a:lnTo>
                    <a:lnTo>
                      <a:pt x="1" y="46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5" y="29"/>
                    </a:lnTo>
                    <a:lnTo>
                      <a:pt x="9" y="25"/>
                    </a:lnTo>
                    <a:lnTo>
                      <a:pt x="13" y="21"/>
                    </a:lnTo>
                    <a:lnTo>
                      <a:pt x="17" y="18"/>
                    </a:lnTo>
                    <a:lnTo>
                      <a:pt x="22" y="15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43" y="13"/>
                    </a:lnTo>
                    <a:lnTo>
                      <a:pt x="45" y="14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9" y="18"/>
                    </a:lnTo>
                    <a:lnTo>
                      <a:pt x="52" y="14"/>
                    </a:lnTo>
                    <a:lnTo>
                      <a:pt x="56" y="10"/>
                    </a:lnTo>
                    <a:lnTo>
                      <a:pt x="61" y="7"/>
                    </a:lnTo>
                    <a:lnTo>
                      <a:pt x="66" y="4"/>
                    </a:lnTo>
                    <a:lnTo>
                      <a:pt x="72" y="1"/>
                    </a:lnTo>
                    <a:lnTo>
                      <a:pt x="77" y="0"/>
                    </a:lnTo>
                    <a:lnTo>
                      <a:pt x="8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62" name="Freeform 26"/>
              <p:cNvSpPr>
                <a:spLocks/>
              </p:cNvSpPr>
              <p:nvPr/>
            </p:nvSpPr>
            <p:spPr bwMode="auto">
              <a:xfrm>
                <a:off x="5357" y="3554"/>
                <a:ext cx="36" cy="175"/>
              </a:xfrm>
              <a:custGeom>
                <a:avLst/>
                <a:gdLst/>
                <a:ahLst/>
                <a:cxnLst>
                  <a:cxn ang="0">
                    <a:pos x="59" y="32"/>
                  </a:cxn>
                  <a:cxn ang="0">
                    <a:pos x="68" y="64"/>
                  </a:cxn>
                  <a:cxn ang="0">
                    <a:pos x="71" y="97"/>
                  </a:cxn>
                  <a:cxn ang="0">
                    <a:pos x="68" y="128"/>
                  </a:cxn>
                  <a:cxn ang="0">
                    <a:pos x="61" y="160"/>
                  </a:cxn>
                  <a:cxn ang="0">
                    <a:pos x="51" y="190"/>
                  </a:cxn>
                  <a:cxn ang="0">
                    <a:pos x="40" y="222"/>
                  </a:cxn>
                  <a:cxn ang="0">
                    <a:pos x="29" y="252"/>
                  </a:cxn>
                  <a:cxn ang="0">
                    <a:pos x="20" y="282"/>
                  </a:cxn>
                  <a:cxn ang="0">
                    <a:pos x="17" y="298"/>
                  </a:cxn>
                  <a:cxn ang="0">
                    <a:pos x="17" y="314"/>
                  </a:cxn>
                  <a:cxn ang="0">
                    <a:pos x="17" y="331"/>
                  </a:cxn>
                  <a:cxn ang="0">
                    <a:pos x="19" y="348"/>
                  </a:cxn>
                  <a:cxn ang="0">
                    <a:pos x="19" y="349"/>
                  </a:cxn>
                  <a:cxn ang="0">
                    <a:pos x="19" y="350"/>
                  </a:cxn>
                  <a:cxn ang="0">
                    <a:pos x="18" y="351"/>
                  </a:cxn>
                  <a:cxn ang="0">
                    <a:pos x="17" y="351"/>
                  </a:cxn>
                  <a:cxn ang="0">
                    <a:pos x="12" y="349"/>
                  </a:cxn>
                  <a:cxn ang="0">
                    <a:pos x="8" y="345"/>
                  </a:cxn>
                  <a:cxn ang="0">
                    <a:pos x="5" y="339"/>
                  </a:cxn>
                  <a:cxn ang="0">
                    <a:pos x="3" y="334"/>
                  </a:cxn>
                  <a:cxn ang="0">
                    <a:pos x="1" y="318"/>
                  </a:cxn>
                  <a:cxn ang="0">
                    <a:pos x="0" y="302"/>
                  </a:cxn>
                  <a:cxn ang="0">
                    <a:pos x="0" y="286"/>
                  </a:cxn>
                  <a:cxn ang="0">
                    <a:pos x="0" y="270"/>
                  </a:cxn>
                  <a:cxn ang="0">
                    <a:pos x="4" y="255"/>
                  </a:cxn>
                  <a:cxn ang="0">
                    <a:pos x="8" y="240"/>
                  </a:cxn>
                  <a:cxn ang="0">
                    <a:pos x="13" y="226"/>
                  </a:cxn>
                  <a:cxn ang="0">
                    <a:pos x="19" y="210"/>
                  </a:cxn>
                  <a:cxn ang="0">
                    <a:pos x="24" y="196"/>
                  </a:cxn>
                  <a:cxn ang="0">
                    <a:pos x="29" y="181"/>
                  </a:cxn>
                  <a:cxn ang="0">
                    <a:pos x="33" y="167"/>
                  </a:cxn>
                  <a:cxn ang="0">
                    <a:pos x="37" y="152"/>
                  </a:cxn>
                  <a:cxn ang="0">
                    <a:pos x="38" y="149"/>
                  </a:cxn>
                  <a:cxn ang="0">
                    <a:pos x="39" y="142"/>
                  </a:cxn>
                  <a:cxn ang="0">
                    <a:pos x="41" y="134"/>
                  </a:cxn>
                  <a:cxn ang="0">
                    <a:pos x="43" y="127"/>
                  </a:cxn>
                  <a:cxn ang="0">
                    <a:pos x="48" y="102"/>
                  </a:cxn>
                  <a:cxn ang="0">
                    <a:pos x="48" y="75"/>
                  </a:cxn>
                  <a:cxn ang="0">
                    <a:pos x="43" y="50"/>
                  </a:cxn>
                  <a:cxn ang="0">
                    <a:pos x="34" y="26"/>
                  </a:cxn>
                  <a:cxn ang="0">
                    <a:pos x="28" y="21"/>
                  </a:cxn>
                  <a:cxn ang="0">
                    <a:pos x="22" y="17"/>
                  </a:cxn>
                  <a:cxn ang="0">
                    <a:pos x="15" y="13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6" y="8"/>
                  </a:cxn>
                  <a:cxn ang="0">
                    <a:pos x="5" y="7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6" y="0"/>
                  </a:cxn>
                  <a:cxn ang="0">
                    <a:pos x="21" y="0"/>
                  </a:cxn>
                  <a:cxn ang="0">
                    <a:pos x="26" y="1"/>
                  </a:cxn>
                  <a:cxn ang="0">
                    <a:pos x="32" y="3"/>
                  </a:cxn>
                  <a:cxn ang="0">
                    <a:pos x="37" y="5"/>
                  </a:cxn>
                  <a:cxn ang="0">
                    <a:pos x="41" y="9"/>
                  </a:cxn>
                  <a:cxn ang="0">
                    <a:pos x="45" y="13"/>
                  </a:cxn>
                  <a:cxn ang="0">
                    <a:pos x="49" y="18"/>
                  </a:cxn>
                  <a:cxn ang="0">
                    <a:pos x="52" y="23"/>
                  </a:cxn>
                  <a:cxn ang="0">
                    <a:pos x="56" y="27"/>
                  </a:cxn>
                  <a:cxn ang="0">
                    <a:pos x="59" y="32"/>
                  </a:cxn>
                </a:cxnLst>
                <a:rect l="0" t="0" r="r" b="b"/>
                <a:pathLst>
                  <a:path w="71" h="351">
                    <a:moveTo>
                      <a:pt x="59" y="32"/>
                    </a:moveTo>
                    <a:lnTo>
                      <a:pt x="68" y="64"/>
                    </a:lnTo>
                    <a:lnTo>
                      <a:pt x="71" y="97"/>
                    </a:lnTo>
                    <a:lnTo>
                      <a:pt x="68" y="128"/>
                    </a:lnTo>
                    <a:lnTo>
                      <a:pt x="61" y="160"/>
                    </a:lnTo>
                    <a:lnTo>
                      <a:pt x="51" y="190"/>
                    </a:lnTo>
                    <a:lnTo>
                      <a:pt x="40" y="222"/>
                    </a:lnTo>
                    <a:lnTo>
                      <a:pt x="29" y="252"/>
                    </a:lnTo>
                    <a:lnTo>
                      <a:pt x="20" y="282"/>
                    </a:lnTo>
                    <a:lnTo>
                      <a:pt x="17" y="298"/>
                    </a:lnTo>
                    <a:lnTo>
                      <a:pt x="17" y="314"/>
                    </a:lnTo>
                    <a:lnTo>
                      <a:pt x="17" y="331"/>
                    </a:lnTo>
                    <a:lnTo>
                      <a:pt x="19" y="348"/>
                    </a:lnTo>
                    <a:lnTo>
                      <a:pt x="19" y="349"/>
                    </a:lnTo>
                    <a:lnTo>
                      <a:pt x="19" y="350"/>
                    </a:lnTo>
                    <a:lnTo>
                      <a:pt x="18" y="351"/>
                    </a:lnTo>
                    <a:lnTo>
                      <a:pt x="17" y="351"/>
                    </a:lnTo>
                    <a:lnTo>
                      <a:pt x="12" y="349"/>
                    </a:lnTo>
                    <a:lnTo>
                      <a:pt x="8" y="345"/>
                    </a:lnTo>
                    <a:lnTo>
                      <a:pt x="5" y="339"/>
                    </a:lnTo>
                    <a:lnTo>
                      <a:pt x="3" y="334"/>
                    </a:lnTo>
                    <a:lnTo>
                      <a:pt x="1" y="318"/>
                    </a:lnTo>
                    <a:lnTo>
                      <a:pt x="0" y="302"/>
                    </a:lnTo>
                    <a:lnTo>
                      <a:pt x="0" y="286"/>
                    </a:lnTo>
                    <a:lnTo>
                      <a:pt x="0" y="270"/>
                    </a:lnTo>
                    <a:lnTo>
                      <a:pt x="4" y="255"/>
                    </a:lnTo>
                    <a:lnTo>
                      <a:pt x="8" y="240"/>
                    </a:lnTo>
                    <a:lnTo>
                      <a:pt x="13" y="226"/>
                    </a:lnTo>
                    <a:lnTo>
                      <a:pt x="19" y="210"/>
                    </a:lnTo>
                    <a:lnTo>
                      <a:pt x="24" y="196"/>
                    </a:lnTo>
                    <a:lnTo>
                      <a:pt x="29" y="181"/>
                    </a:lnTo>
                    <a:lnTo>
                      <a:pt x="33" y="167"/>
                    </a:lnTo>
                    <a:lnTo>
                      <a:pt x="37" y="152"/>
                    </a:lnTo>
                    <a:lnTo>
                      <a:pt x="38" y="149"/>
                    </a:lnTo>
                    <a:lnTo>
                      <a:pt x="39" y="142"/>
                    </a:lnTo>
                    <a:lnTo>
                      <a:pt x="41" y="134"/>
                    </a:lnTo>
                    <a:lnTo>
                      <a:pt x="43" y="127"/>
                    </a:lnTo>
                    <a:lnTo>
                      <a:pt x="48" y="102"/>
                    </a:lnTo>
                    <a:lnTo>
                      <a:pt x="48" y="75"/>
                    </a:lnTo>
                    <a:lnTo>
                      <a:pt x="43" y="50"/>
                    </a:lnTo>
                    <a:lnTo>
                      <a:pt x="34" y="26"/>
                    </a:lnTo>
                    <a:lnTo>
                      <a:pt x="28" y="21"/>
                    </a:lnTo>
                    <a:lnTo>
                      <a:pt x="22" y="17"/>
                    </a:lnTo>
                    <a:lnTo>
                      <a:pt x="15" y="13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32" y="3"/>
                    </a:lnTo>
                    <a:lnTo>
                      <a:pt x="37" y="5"/>
                    </a:lnTo>
                    <a:lnTo>
                      <a:pt x="41" y="9"/>
                    </a:lnTo>
                    <a:lnTo>
                      <a:pt x="45" y="13"/>
                    </a:lnTo>
                    <a:lnTo>
                      <a:pt x="49" y="18"/>
                    </a:lnTo>
                    <a:lnTo>
                      <a:pt x="52" y="23"/>
                    </a:lnTo>
                    <a:lnTo>
                      <a:pt x="56" y="27"/>
                    </a:lnTo>
                    <a:lnTo>
                      <a:pt x="59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63" name="Freeform 27"/>
              <p:cNvSpPr>
                <a:spLocks/>
              </p:cNvSpPr>
              <p:nvPr/>
            </p:nvSpPr>
            <p:spPr bwMode="auto">
              <a:xfrm>
                <a:off x="5252" y="3568"/>
                <a:ext cx="53" cy="24"/>
              </a:xfrm>
              <a:custGeom>
                <a:avLst/>
                <a:gdLst/>
                <a:ahLst/>
                <a:cxnLst>
                  <a:cxn ang="0">
                    <a:pos x="101" y="10"/>
                  </a:cxn>
                  <a:cxn ang="0">
                    <a:pos x="103" y="12"/>
                  </a:cxn>
                  <a:cxn ang="0">
                    <a:pos x="104" y="13"/>
                  </a:cxn>
                  <a:cxn ang="0">
                    <a:pos x="103" y="15"/>
                  </a:cxn>
                  <a:cxn ang="0">
                    <a:pos x="103" y="17"/>
                  </a:cxn>
                  <a:cxn ang="0">
                    <a:pos x="97" y="19"/>
                  </a:cxn>
                  <a:cxn ang="0">
                    <a:pos x="91" y="19"/>
                  </a:cxn>
                  <a:cxn ang="0">
                    <a:pos x="85" y="18"/>
                  </a:cxn>
                  <a:cxn ang="0">
                    <a:pos x="79" y="17"/>
                  </a:cxn>
                  <a:cxn ang="0">
                    <a:pos x="69" y="18"/>
                  </a:cxn>
                  <a:cxn ang="0">
                    <a:pos x="59" y="20"/>
                  </a:cxn>
                  <a:cxn ang="0">
                    <a:pos x="49" y="23"/>
                  </a:cxn>
                  <a:cxn ang="0">
                    <a:pos x="40" y="26"/>
                  </a:cxn>
                  <a:cxn ang="0">
                    <a:pos x="31" y="30"/>
                  </a:cxn>
                  <a:cxn ang="0">
                    <a:pos x="22" y="35"/>
                  </a:cxn>
                  <a:cxn ang="0">
                    <a:pos x="14" y="41"/>
                  </a:cxn>
                  <a:cxn ang="0">
                    <a:pos x="6" y="47"/>
                  </a:cxn>
                  <a:cxn ang="0">
                    <a:pos x="4" y="47"/>
                  </a:cxn>
                  <a:cxn ang="0">
                    <a:pos x="3" y="46"/>
                  </a:cxn>
                  <a:cxn ang="0">
                    <a:pos x="1" y="45"/>
                  </a:cxn>
                  <a:cxn ang="0">
                    <a:pos x="0" y="44"/>
                  </a:cxn>
                  <a:cxn ang="0">
                    <a:pos x="4" y="36"/>
                  </a:cxn>
                  <a:cxn ang="0">
                    <a:pos x="9" y="28"/>
                  </a:cxn>
                  <a:cxn ang="0">
                    <a:pos x="16" y="20"/>
                  </a:cxn>
                  <a:cxn ang="0">
                    <a:pos x="23" y="14"/>
                  </a:cxn>
                  <a:cxn ang="0">
                    <a:pos x="31" y="9"/>
                  </a:cxn>
                  <a:cxn ang="0">
                    <a:pos x="39" y="4"/>
                  </a:cxn>
                  <a:cxn ang="0">
                    <a:pos x="48" y="2"/>
                  </a:cxn>
                  <a:cxn ang="0">
                    <a:pos x="57" y="0"/>
                  </a:cxn>
                  <a:cxn ang="0">
                    <a:pos x="63" y="1"/>
                  </a:cxn>
                  <a:cxn ang="0">
                    <a:pos x="68" y="1"/>
                  </a:cxn>
                  <a:cxn ang="0">
                    <a:pos x="74" y="2"/>
                  </a:cxn>
                  <a:cxn ang="0">
                    <a:pos x="80" y="3"/>
                  </a:cxn>
                  <a:cxn ang="0">
                    <a:pos x="86" y="4"/>
                  </a:cxn>
                  <a:cxn ang="0">
                    <a:pos x="91" y="5"/>
                  </a:cxn>
                  <a:cxn ang="0">
                    <a:pos x="96" y="7"/>
                  </a:cxn>
                  <a:cxn ang="0">
                    <a:pos x="101" y="10"/>
                  </a:cxn>
                </a:cxnLst>
                <a:rect l="0" t="0" r="r" b="b"/>
                <a:pathLst>
                  <a:path w="104" h="47">
                    <a:moveTo>
                      <a:pt x="101" y="10"/>
                    </a:moveTo>
                    <a:lnTo>
                      <a:pt x="103" y="12"/>
                    </a:lnTo>
                    <a:lnTo>
                      <a:pt x="104" y="13"/>
                    </a:lnTo>
                    <a:lnTo>
                      <a:pt x="103" y="15"/>
                    </a:lnTo>
                    <a:lnTo>
                      <a:pt x="103" y="17"/>
                    </a:lnTo>
                    <a:lnTo>
                      <a:pt x="97" y="19"/>
                    </a:lnTo>
                    <a:lnTo>
                      <a:pt x="91" y="19"/>
                    </a:lnTo>
                    <a:lnTo>
                      <a:pt x="85" y="18"/>
                    </a:lnTo>
                    <a:lnTo>
                      <a:pt x="79" y="17"/>
                    </a:lnTo>
                    <a:lnTo>
                      <a:pt x="69" y="18"/>
                    </a:lnTo>
                    <a:lnTo>
                      <a:pt x="59" y="20"/>
                    </a:lnTo>
                    <a:lnTo>
                      <a:pt x="49" y="23"/>
                    </a:lnTo>
                    <a:lnTo>
                      <a:pt x="40" y="26"/>
                    </a:lnTo>
                    <a:lnTo>
                      <a:pt x="31" y="30"/>
                    </a:lnTo>
                    <a:lnTo>
                      <a:pt x="22" y="35"/>
                    </a:lnTo>
                    <a:lnTo>
                      <a:pt x="14" y="41"/>
                    </a:lnTo>
                    <a:lnTo>
                      <a:pt x="6" y="47"/>
                    </a:lnTo>
                    <a:lnTo>
                      <a:pt x="4" y="47"/>
                    </a:lnTo>
                    <a:lnTo>
                      <a:pt x="3" y="46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4" y="36"/>
                    </a:lnTo>
                    <a:lnTo>
                      <a:pt x="9" y="28"/>
                    </a:lnTo>
                    <a:lnTo>
                      <a:pt x="16" y="20"/>
                    </a:lnTo>
                    <a:lnTo>
                      <a:pt x="23" y="14"/>
                    </a:lnTo>
                    <a:lnTo>
                      <a:pt x="31" y="9"/>
                    </a:lnTo>
                    <a:lnTo>
                      <a:pt x="39" y="4"/>
                    </a:lnTo>
                    <a:lnTo>
                      <a:pt x="48" y="2"/>
                    </a:lnTo>
                    <a:lnTo>
                      <a:pt x="57" y="0"/>
                    </a:lnTo>
                    <a:lnTo>
                      <a:pt x="63" y="1"/>
                    </a:lnTo>
                    <a:lnTo>
                      <a:pt x="68" y="1"/>
                    </a:lnTo>
                    <a:lnTo>
                      <a:pt x="74" y="2"/>
                    </a:lnTo>
                    <a:lnTo>
                      <a:pt x="80" y="3"/>
                    </a:lnTo>
                    <a:lnTo>
                      <a:pt x="86" y="4"/>
                    </a:lnTo>
                    <a:lnTo>
                      <a:pt x="91" y="5"/>
                    </a:lnTo>
                    <a:lnTo>
                      <a:pt x="96" y="7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64" name="Freeform 28"/>
              <p:cNvSpPr>
                <a:spLocks/>
              </p:cNvSpPr>
              <p:nvPr/>
            </p:nvSpPr>
            <p:spPr bwMode="auto">
              <a:xfrm>
                <a:off x="5210" y="3582"/>
                <a:ext cx="27" cy="11"/>
              </a:xfrm>
              <a:custGeom>
                <a:avLst/>
                <a:gdLst/>
                <a:ahLst/>
                <a:cxnLst>
                  <a:cxn ang="0">
                    <a:pos x="53" y="10"/>
                  </a:cxn>
                  <a:cxn ang="0">
                    <a:pos x="54" y="14"/>
                  </a:cxn>
                  <a:cxn ang="0">
                    <a:pos x="52" y="16"/>
                  </a:cxn>
                  <a:cxn ang="0">
                    <a:pos x="48" y="18"/>
                  </a:cxn>
                  <a:cxn ang="0">
                    <a:pos x="45" y="20"/>
                  </a:cxn>
                  <a:cxn ang="0">
                    <a:pos x="40" y="18"/>
                  </a:cxn>
                  <a:cxn ang="0">
                    <a:pos x="35" y="16"/>
                  </a:cxn>
                  <a:cxn ang="0">
                    <a:pos x="30" y="15"/>
                  </a:cxn>
                  <a:cxn ang="0">
                    <a:pos x="25" y="15"/>
                  </a:cxn>
                  <a:cxn ang="0">
                    <a:pos x="20" y="15"/>
                  </a:cxn>
                  <a:cxn ang="0">
                    <a:pos x="15" y="17"/>
                  </a:cxn>
                  <a:cxn ang="0">
                    <a:pos x="10" y="19"/>
                  </a:cxn>
                  <a:cxn ang="0">
                    <a:pos x="5" y="22"/>
                  </a:cxn>
                  <a:cxn ang="0">
                    <a:pos x="3" y="22"/>
                  </a:cxn>
                  <a:cxn ang="0">
                    <a:pos x="1" y="21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5" y="11"/>
                  </a:cxn>
                  <a:cxn ang="0">
                    <a:pos x="11" y="6"/>
                  </a:cxn>
                  <a:cxn ang="0">
                    <a:pos x="18" y="2"/>
                  </a:cxn>
                  <a:cxn ang="0">
                    <a:pos x="26" y="0"/>
                  </a:cxn>
                  <a:cxn ang="0">
                    <a:pos x="33" y="0"/>
                  </a:cxn>
                  <a:cxn ang="0">
                    <a:pos x="41" y="2"/>
                  </a:cxn>
                  <a:cxn ang="0">
                    <a:pos x="47" y="5"/>
                  </a:cxn>
                  <a:cxn ang="0">
                    <a:pos x="53" y="10"/>
                  </a:cxn>
                </a:cxnLst>
                <a:rect l="0" t="0" r="r" b="b"/>
                <a:pathLst>
                  <a:path w="54" h="22">
                    <a:moveTo>
                      <a:pt x="53" y="10"/>
                    </a:moveTo>
                    <a:lnTo>
                      <a:pt x="54" y="14"/>
                    </a:lnTo>
                    <a:lnTo>
                      <a:pt x="52" y="16"/>
                    </a:lnTo>
                    <a:lnTo>
                      <a:pt x="48" y="18"/>
                    </a:lnTo>
                    <a:lnTo>
                      <a:pt x="45" y="20"/>
                    </a:lnTo>
                    <a:lnTo>
                      <a:pt x="40" y="18"/>
                    </a:lnTo>
                    <a:lnTo>
                      <a:pt x="35" y="16"/>
                    </a:lnTo>
                    <a:lnTo>
                      <a:pt x="30" y="15"/>
                    </a:lnTo>
                    <a:lnTo>
                      <a:pt x="25" y="15"/>
                    </a:lnTo>
                    <a:lnTo>
                      <a:pt x="20" y="15"/>
                    </a:lnTo>
                    <a:lnTo>
                      <a:pt x="15" y="17"/>
                    </a:lnTo>
                    <a:lnTo>
                      <a:pt x="10" y="19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5" y="11"/>
                    </a:lnTo>
                    <a:lnTo>
                      <a:pt x="11" y="6"/>
                    </a:lnTo>
                    <a:lnTo>
                      <a:pt x="18" y="2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1" y="2"/>
                    </a:lnTo>
                    <a:lnTo>
                      <a:pt x="47" y="5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65" name="Freeform 29"/>
              <p:cNvSpPr>
                <a:spLocks/>
              </p:cNvSpPr>
              <p:nvPr/>
            </p:nvSpPr>
            <p:spPr bwMode="auto">
              <a:xfrm>
                <a:off x="5192" y="3594"/>
                <a:ext cx="43" cy="31"/>
              </a:xfrm>
              <a:custGeom>
                <a:avLst/>
                <a:gdLst/>
                <a:ahLst/>
                <a:cxnLst>
                  <a:cxn ang="0">
                    <a:pos x="7" y="53"/>
                  </a:cxn>
                  <a:cxn ang="0">
                    <a:pos x="12" y="45"/>
                  </a:cxn>
                  <a:cxn ang="0">
                    <a:pos x="17" y="38"/>
                  </a:cxn>
                  <a:cxn ang="0">
                    <a:pos x="24" y="32"/>
                  </a:cxn>
                  <a:cxn ang="0">
                    <a:pos x="31" y="28"/>
                  </a:cxn>
                  <a:cxn ang="0">
                    <a:pos x="39" y="24"/>
                  </a:cxn>
                  <a:cxn ang="0">
                    <a:pos x="47" y="21"/>
                  </a:cxn>
                  <a:cxn ang="0">
                    <a:pos x="56" y="19"/>
                  </a:cxn>
                  <a:cxn ang="0">
                    <a:pos x="65" y="18"/>
                  </a:cxn>
                  <a:cxn ang="0">
                    <a:pos x="69" y="19"/>
                  </a:cxn>
                  <a:cxn ang="0">
                    <a:pos x="75" y="21"/>
                  </a:cxn>
                  <a:cxn ang="0">
                    <a:pos x="80" y="22"/>
                  </a:cxn>
                  <a:cxn ang="0">
                    <a:pos x="85" y="20"/>
                  </a:cxn>
                  <a:cxn ang="0">
                    <a:pos x="86" y="18"/>
                  </a:cxn>
                  <a:cxn ang="0">
                    <a:pos x="86" y="14"/>
                  </a:cxn>
                  <a:cxn ang="0">
                    <a:pos x="85" y="12"/>
                  </a:cxn>
                  <a:cxn ang="0">
                    <a:pos x="85" y="10"/>
                  </a:cxn>
                  <a:cxn ang="0">
                    <a:pos x="78" y="6"/>
                  </a:cxn>
                  <a:cxn ang="0">
                    <a:pos x="71" y="3"/>
                  </a:cxn>
                  <a:cxn ang="0">
                    <a:pos x="63" y="1"/>
                  </a:cxn>
                  <a:cxn ang="0">
                    <a:pos x="55" y="0"/>
                  </a:cxn>
                  <a:cxn ang="0">
                    <a:pos x="48" y="0"/>
                  </a:cxn>
                  <a:cxn ang="0">
                    <a:pos x="40" y="2"/>
                  </a:cxn>
                  <a:cxn ang="0">
                    <a:pos x="33" y="4"/>
                  </a:cxn>
                  <a:cxn ang="0">
                    <a:pos x="26" y="8"/>
                  </a:cxn>
                  <a:cxn ang="0">
                    <a:pos x="14" y="19"/>
                  </a:cxn>
                  <a:cxn ang="0">
                    <a:pos x="7" y="32"/>
                  </a:cxn>
                  <a:cxn ang="0">
                    <a:pos x="3" y="46"/>
                  </a:cxn>
                  <a:cxn ang="0">
                    <a:pos x="1" y="61"/>
                  </a:cxn>
                  <a:cxn ang="0">
                    <a:pos x="1" y="62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1" y="63"/>
                  </a:cxn>
                  <a:cxn ang="0">
                    <a:pos x="3" y="62"/>
                  </a:cxn>
                  <a:cxn ang="0">
                    <a:pos x="4" y="59"/>
                  </a:cxn>
                  <a:cxn ang="0">
                    <a:pos x="6" y="56"/>
                  </a:cxn>
                  <a:cxn ang="0">
                    <a:pos x="7" y="53"/>
                  </a:cxn>
                </a:cxnLst>
                <a:rect l="0" t="0" r="r" b="b"/>
                <a:pathLst>
                  <a:path w="86" h="63">
                    <a:moveTo>
                      <a:pt x="7" y="53"/>
                    </a:moveTo>
                    <a:lnTo>
                      <a:pt x="12" y="45"/>
                    </a:lnTo>
                    <a:lnTo>
                      <a:pt x="17" y="38"/>
                    </a:lnTo>
                    <a:lnTo>
                      <a:pt x="24" y="32"/>
                    </a:lnTo>
                    <a:lnTo>
                      <a:pt x="31" y="28"/>
                    </a:lnTo>
                    <a:lnTo>
                      <a:pt x="39" y="24"/>
                    </a:lnTo>
                    <a:lnTo>
                      <a:pt x="47" y="21"/>
                    </a:lnTo>
                    <a:lnTo>
                      <a:pt x="56" y="19"/>
                    </a:lnTo>
                    <a:lnTo>
                      <a:pt x="65" y="18"/>
                    </a:lnTo>
                    <a:lnTo>
                      <a:pt x="69" y="19"/>
                    </a:lnTo>
                    <a:lnTo>
                      <a:pt x="75" y="21"/>
                    </a:lnTo>
                    <a:lnTo>
                      <a:pt x="80" y="22"/>
                    </a:lnTo>
                    <a:lnTo>
                      <a:pt x="85" y="20"/>
                    </a:lnTo>
                    <a:lnTo>
                      <a:pt x="86" y="18"/>
                    </a:lnTo>
                    <a:lnTo>
                      <a:pt x="86" y="14"/>
                    </a:lnTo>
                    <a:lnTo>
                      <a:pt x="85" y="12"/>
                    </a:lnTo>
                    <a:lnTo>
                      <a:pt x="85" y="10"/>
                    </a:lnTo>
                    <a:lnTo>
                      <a:pt x="78" y="6"/>
                    </a:lnTo>
                    <a:lnTo>
                      <a:pt x="71" y="3"/>
                    </a:lnTo>
                    <a:lnTo>
                      <a:pt x="63" y="1"/>
                    </a:lnTo>
                    <a:lnTo>
                      <a:pt x="55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3" y="4"/>
                    </a:lnTo>
                    <a:lnTo>
                      <a:pt x="26" y="8"/>
                    </a:lnTo>
                    <a:lnTo>
                      <a:pt x="14" y="19"/>
                    </a:lnTo>
                    <a:lnTo>
                      <a:pt x="7" y="32"/>
                    </a:lnTo>
                    <a:lnTo>
                      <a:pt x="3" y="46"/>
                    </a:lnTo>
                    <a:lnTo>
                      <a:pt x="1" y="61"/>
                    </a:lnTo>
                    <a:lnTo>
                      <a:pt x="1" y="62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63"/>
                    </a:lnTo>
                    <a:lnTo>
                      <a:pt x="3" y="62"/>
                    </a:lnTo>
                    <a:lnTo>
                      <a:pt x="4" y="59"/>
                    </a:lnTo>
                    <a:lnTo>
                      <a:pt x="6" y="56"/>
                    </a:lnTo>
                    <a:lnTo>
                      <a:pt x="7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66" name="Freeform 30"/>
              <p:cNvSpPr>
                <a:spLocks/>
              </p:cNvSpPr>
              <p:nvPr/>
            </p:nvSpPr>
            <p:spPr bwMode="auto">
              <a:xfrm>
                <a:off x="5196" y="3613"/>
                <a:ext cx="31" cy="53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1" y="5"/>
                  </a:cxn>
                  <a:cxn ang="0">
                    <a:pos x="25" y="3"/>
                  </a:cxn>
                  <a:cxn ang="0">
                    <a:pos x="29" y="2"/>
                  </a:cxn>
                  <a:cxn ang="0">
                    <a:pos x="33" y="1"/>
                  </a:cxn>
                  <a:cxn ang="0">
                    <a:pos x="37" y="0"/>
                  </a:cxn>
                  <a:cxn ang="0">
                    <a:pos x="41" y="0"/>
                  </a:cxn>
                  <a:cxn ang="0">
                    <a:pos x="46" y="0"/>
                  </a:cxn>
                  <a:cxn ang="0">
                    <a:pos x="51" y="1"/>
                  </a:cxn>
                  <a:cxn ang="0">
                    <a:pos x="53" y="2"/>
                  </a:cxn>
                  <a:cxn ang="0">
                    <a:pos x="55" y="3"/>
                  </a:cxn>
                  <a:cxn ang="0">
                    <a:pos x="57" y="4"/>
                  </a:cxn>
                  <a:cxn ang="0">
                    <a:pos x="59" y="6"/>
                  </a:cxn>
                  <a:cxn ang="0">
                    <a:pos x="60" y="7"/>
                  </a:cxn>
                  <a:cxn ang="0">
                    <a:pos x="61" y="8"/>
                  </a:cxn>
                  <a:cxn ang="0">
                    <a:pos x="61" y="9"/>
                  </a:cxn>
                  <a:cxn ang="0">
                    <a:pos x="60" y="10"/>
                  </a:cxn>
                  <a:cxn ang="0">
                    <a:pos x="54" y="9"/>
                  </a:cxn>
                  <a:cxn ang="0">
                    <a:pos x="47" y="9"/>
                  </a:cxn>
                  <a:cxn ang="0">
                    <a:pos x="40" y="12"/>
                  </a:cxn>
                  <a:cxn ang="0">
                    <a:pos x="34" y="17"/>
                  </a:cxn>
                  <a:cxn ang="0">
                    <a:pos x="23" y="33"/>
                  </a:cxn>
                  <a:cxn ang="0">
                    <a:pos x="18" y="50"/>
                  </a:cxn>
                  <a:cxn ang="0">
                    <a:pos x="16" y="69"/>
                  </a:cxn>
                  <a:cxn ang="0">
                    <a:pos x="18" y="88"/>
                  </a:cxn>
                  <a:cxn ang="0">
                    <a:pos x="19" y="93"/>
                  </a:cxn>
                  <a:cxn ang="0">
                    <a:pos x="21" y="97"/>
                  </a:cxn>
                  <a:cxn ang="0">
                    <a:pos x="22" y="101"/>
                  </a:cxn>
                  <a:cxn ang="0">
                    <a:pos x="22" y="107"/>
                  </a:cxn>
                  <a:cxn ang="0">
                    <a:pos x="15" y="103"/>
                  </a:cxn>
                  <a:cxn ang="0">
                    <a:pos x="10" y="96"/>
                  </a:cxn>
                  <a:cxn ang="0">
                    <a:pos x="5" y="89"/>
                  </a:cxn>
                  <a:cxn ang="0">
                    <a:pos x="2" y="81"/>
                  </a:cxn>
                  <a:cxn ang="0">
                    <a:pos x="0" y="69"/>
                  </a:cxn>
                  <a:cxn ang="0">
                    <a:pos x="0" y="49"/>
                  </a:cxn>
                  <a:cxn ang="0">
                    <a:pos x="5" y="27"/>
                  </a:cxn>
                  <a:cxn ang="0">
                    <a:pos x="17" y="8"/>
                  </a:cxn>
                </a:cxnLst>
                <a:rect l="0" t="0" r="r" b="b"/>
                <a:pathLst>
                  <a:path w="61" h="107">
                    <a:moveTo>
                      <a:pt x="17" y="8"/>
                    </a:moveTo>
                    <a:lnTo>
                      <a:pt x="21" y="5"/>
                    </a:lnTo>
                    <a:lnTo>
                      <a:pt x="25" y="3"/>
                    </a:lnTo>
                    <a:lnTo>
                      <a:pt x="29" y="2"/>
                    </a:lnTo>
                    <a:lnTo>
                      <a:pt x="33" y="1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1" y="1"/>
                    </a:lnTo>
                    <a:lnTo>
                      <a:pt x="53" y="2"/>
                    </a:lnTo>
                    <a:lnTo>
                      <a:pt x="55" y="3"/>
                    </a:lnTo>
                    <a:lnTo>
                      <a:pt x="57" y="4"/>
                    </a:lnTo>
                    <a:lnTo>
                      <a:pt x="59" y="6"/>
                    </a:lnTo>
                    <a:lnTo>
                      <a:pt x="60" y="7"/>
                    </a:lnTo>
                    <a:lnTo>
                      <a:pt x="61" y="8"/>
                    </a:lnTo>
                    <a:lnTo>
                      <a:pt x="61" y="9"/>
                    </a:lnTo>
                    <a:lnTo>
                      <a:pt x="60" y="10"/>
                    </a:lnTo>
                    <a:lnTo>
                      <a:pt x="54" y="9"/>
                    </a:lnTo>
                    <a:lnTo>
                      <a:pt x="47" y="9"/>
                    </a:lnTo>
                    <a:lnTo>
                      <a:pt x="40" y="12"/>
                    </a:lnTo>
                    <a:lnTo>
                      <a:pt x="34" y="17"/>
                    </a:lnTo>
                    <a:lnTo>
                      <a:pt x="23" y="33"/>
                    </a:lnTo>
                    <a:lnTo>
                      <a:pt x="18" y="50"/>
                    </a:lnTo>
                    <a:lnTo>
                      <a:pt x="16" y="69"/>
                    </a:lnTo>
                    <a:lnTo>
                      <a:pt x="18" y="88"/>
                    </a:lnTo>
                    <a:lnTo>
                      <a:pt x="19" y="93"/>
                    </a:lnTo>
                    <a:lnTo>
                      <a:pt x="21" y="97"/>
                    </a:lnTo>
                    <a:lnTo>
                      <a:pt x="22" y="101"/>
                    </a:lnTo>
                    <a:lnTo>
                      <a:pt x="22" y="107"/>
                    </a:lnTo>
                    <a:lnTo>
                      <a:pt x="15" y="103"/>
                    </a:lnTo>
                    <a:lnTo>
                      <a:pt x="10" y="96"/>
                    </a:lnTo>
                    <a:lnTo>
                      <a:pt x="5" y="89"/>
                    </a:lnTo>
                    <a:lnTo>
                      <a:pt x="2" y="81"/>
                    </a:lnTo>
                    <a:lnTo>
                      <a:pt x="0" y="69"/>
                    </a:lnTo>
                    <a:lnTo>
                      <a:pt x="0" y="49"/>
                    </a:lnTo>
                    <a:lnTo>
                      <a:pt x="5" y="27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67" name="Freeform 31"/>
              <p:cNvSpPr>
                <a:spLocks/>
              </p:cNvSpPr>
              <p:nvPr/>
            </p:nvSpPr>
            <p:spPr bwMode="auto">
              <a:xfrm>
                <a:off x="5242" y="3607"/>
                <a:ext cx="66" cy="60"/>
              </a:xfrm>
              <a:custGeom>
                <a:avLst/>
                <a:gdLst/>
                <a:ahLst/>
                <a:cxnLst>
                  <a:cxn ang="0">
                    <a:pos x="85" y="41"/>
                  </a:cxn>
                  <a:cxn ang="0">
                    <a:pos x="88" y="49"/>
                  </a:cxn>
                  <a:cxn ang="0">
                    <a:pos x="90" y="58"/>
                  </a:cxn>
                  <a:cxn ang="0">
                    <a:pos x="92" y="67"/>
                  </a:cxn>
                  <a:cxn ang="0">
                    <a:pos x="94" y="76"/>
                  </a:cxn>
                  <a:cxn ang="0">
                    <a:pos x="97" y="85"/>
                  </a:cxn>
                  <a:cxn ang="0">
                    <a:pos x="101" y="93"/>
                  </a:cxn>
                  <a:cxn ang="0">
                    <a:pos x="108" y="100"/>
                  </a:cxn>
                  <a:cxn ang="0">
                    <a:pos x="116" y="107"/>
                  </a:cxn>
                  <a:cxn ang="0">
                    <a:pos x="120" y="109"/>
                  </a:cxn>
                  <a:cxn ang="0">
                    <a:pos x="124" y="110"/>
                  </a:cxn>
                  <a:cxn ang="0">
                    <a:pos x="127" y="112"/>
                  </a:cxn>
                  <a:cxn ang="0">
                    <a:pos x="131" y="113"/>
                  </a:cxn>
                  <a:cxn ang="0">
                    <a:pos x="132" y="115"/>
                  </a:cxn>
                  <a:cxn ang="0">
                    <a:pos x="132" y="115"/>
                  </a:cxn>
                  <a:cxn ang="0">
                    <a:pos x="132" y="116"/>
                  </a:cxn>
                  <a:cxn ang="0">
                    <a:pos x="132" y="117"/>
                  </a:cxn>
                  <a:cxn ang="0">
                    <a:pos x="128" y="119"/>
                  </a:cxn>
                  <a:cxn ang="0">
                    <a:pos x="124" y="121"/>
                  </a:cxn>
                  <a:cxn ang="0">
                    <a:pos x="119" y="121"/>
                  </a:cxn>
                  <a:cxn ang="0">
                    <a:pos x="115" y="121"/>
                  </a:cxn>
                  <a:cxn ang="0">
                    <a:pos x="111" y="121"/>
                  </a:cxn>
                  <a:cxn ang="0">
                    <a:pos x="106" y="120"/>
                  </a:cxn>
                  <a:cxn ang="0">
                    <a:pos x="101" y="119"/>
                  </a:cxn>
                  <a:cxn ang="0">
                    <a:pos x="97" y="117"/>
                  </a:cxn>
                  <a:cxn ang="0">
                    <a:pos x="86" y="107"/>
                  </a:cxn>
                  <a:cxn ang="0">
                    <a:pos x="79" y="96"/>
                  </a:cxn>
                  <a:cxn ang="0">
                    <a:pos x="73" y="84"/>
                  </a:cxn>
                  <a:cxn ang="0">
                    <a:pos x="69" y="71"/>
                  </a:cxn>
                  <a:cxn ang="0">
                    <a:pos x="65" y="59"/>
                  </a:cxn>
                  <a:cxn ang="0">
                    <a:pos x="59" y="47"/>
                  </a:cxn>
                  <a:cxn ang="0">
                    <a:pos x="51" y="36"/>
                  </a:cxn>
                  <a:cxn ang="0">
                    <a:pos x="39" y="27"/>
                  </a:cxn>
                  <a:cxn ang="0">
                    <a:pos x="34" y="24"/>
                  </a:cxn>
                  <a:cxn ang="0">
                    <a:pos x="29" y="23"/>
                  </a:cxn>
                  <a:cxn ang="0">
                    <a:pos x="24" y="23"/>
                  </a:cxn>
                  <a:cxn ang="0">
                    <a:pos x="19" y="24"/>
                  </a:cxn>
                  <a:cxn ang="0">
                    <a:pos x="14" y="25"/>
                  </a:cxn>
                  <a:cxn ang="0">
                    <a:pos x="9" y="26"/>
                  </a:cxn>
                  <a:cxn ang="0">
                    <a:pos x="4" y="25"/>
                  </a:cxn>
                  <a:cxn ang="0">
                    <a:pos x="0" y="23"/>
                  </a:cxn>
                  <a:cxn ang="0">
                    <a:pos x="3" y="16"/>
                  </a:cxn>
                  <a:cxn ang="0">
                    <a:pos x="9" y="10"/>
                  </a:cxn>
                  <a:cxn ang="0">
                    <a:pos x="15" y="6"/>
                  </a:cxn>
                  <a:cxn ang="0">
                    <a:pos x="21" y="2"/>
                  </a:cxn>
                  <a:cxn ang="0">
                    <a:pos x="26" y="1"/>
                  </a:cxn>
                  <a:cxn ang="0">
                    <a:pos x="31" y="0"/>
                  </a:cxn>
                  <a:cxn ang="0">
                    <a:pos x="36" y="0"/>
                  </a:cxn>
                  <a:cxn ang="0">
                    <a:pos x="41" y="1"/>
                  </a:cxn>
                  <a:cxn ang="0">
                    <a:pos x="45" y="3"/>
                  </a:cxn>
                  <a:cxn ang="0">
                    <a:pos x="50" y="5"/>
                  </a:cxn>
                  <a:cxn ang="0">
                    <a:pos x="54" y="7"/>
                  </a:cxn>
                  <a:cxn ang="0">
                    <a:pos x="59" y="9"/>
                  </a:cxn>
                  <a:cxn ang="0">
                    <a:pos x="67" y="16"/>
                  </a:cxn>
                  <a:cxn ang="0">
                    <a:pos x="74" y="23"/>
                  </a:cxn>
                  <a:cxn ang="0">
                    <a:pos x="80" y="32"/>
                  </a:cxn>
                  <a:cxn ang="0">
                    <a:pos x="85" y="41"/>
                  </a:cxn>
                </a:cxnLst>
                <a:rect l="0" t="0" r="r" b="b"/>
                <a:pathLst>
                  <a:path w="132" h="121">
                    <a:moveTo>
                      <a:pt x="85" y="41"/>
                    </a:moveTo>
                    <a:lnTo>
                      <a:pt x="88" y="49"/>
                    </a:lnTo>
                    <a:lnTo>
                      <a:pt x="90" y="58"/>
                    </a:lnTo>
                    <a:lnTo>
                      <a:pt x="92" y="67"/>
                    </a:lnTo>
                    <a:lnTo>
                      <a:pt x="94" y="76"/>
                    </a:lnTo>
                    <a:lnTo>
                      <a:pt x="97" y="85"/>
                    </a:lnTo>
                    <a:lnTo>
                      <a:pt x="101" y="93"/>
                    </a:lnTo>
                    <a:lnTo>
                      <a:pt x="108" y="100"/>
                    </a:lnTo>
                    <a:lnTo>
                      <a:pt x="116" y="107"/>
                    </a:lnTo>
                    <a:lnTo>
                      <a:pt x="120" y="109"/>
                    </a:lnTo>
                    <a:lnTo>
                      <a:pt x="124" y="110"/>
                    </a:lnTo>
                    <a:lnTo>
                      <a:pt x="127" y="112"/>
                    </a:lnTo>
                    <a:lnTo>
                      <a:pt x="131" y="113"/>
                    </a:lnTo>
                    <a:lnTo>
                      <a:pt x="132" y="115"/>
                    </a:lnTo>
                    <a:lnTo>
                      <a:pt x="132" y="115"/>
                    </a:lnTo>
                    <a:lnTo>
                      <a:pt x="132" y="116"/>
                    </a:lnTo>
                    <a:lnTo>
                      <a:pt x="132" y="117"/>
                    </a:lnTo>
                    <a:lnTo>
                      <a:pt x="128" y="119"/>
                    </a:lnTo>
                    <a:lnTo>
                      <a:pt x="124" y="121"/>
                    </a:lnTo>
                    <a:lnTo>
                      <a:pt x="119" y="121"/>
                    </a:lnTo>
                    <a:lnTo>
                      <a:pt x="115" y="121"/>
                    </a:lnTo>
                    <a:lnTo>
                      <a:pt x="111" y="121"/>
                    </a:lnTo>
                    <a:lnTo>
                      <a:pt x="106" y="120"/>
                    </a:lnTo>
                    <a:lnTo>
                      <a:pt x="101" y="119"/>
                    </a:lnTo>
                    <a:lnTo>
                      <a:pt x="97" y="117"/>
                    </a:lnTo>
                    <a:lnTo>
                      <a:pt x="86" y="107"/>
                    </a:lnTo>
                    <a:lnTo>
                      <a:pt x="79" y="96"/>
                    </a:lnTo>
                    <a:lnTo>
                      <a:pt x="73" y="84"/>
                    </a:lnTo>
                    <a:lnTo>
                      <a:pt x="69" y="71"/>
                    </a:lnTo>
                    <a:lnTo>
                      <a:pt x="65" y="59"/>
                    </a:lnTo>
                    <a:lnTo>
                      <a:pt x="59" y="47"/>
                    </a:lnTo>
                    <a:lnTo>
                      <a:pt x="51" y="36"/>
                    </a:lnTo>
                    <a:lnTo>
                      <a:pt x="39" y="27"/>
                    </a:lnTo>
                    <a:lnTo>
                      <a:pt x="34" y="24"/>
                    </a:lnTo>
                    <a:lnTo>
                      <a:pt x="29" y="23"/>
                    </a:lnTo>
                    <a:lnTo>
                      <a:pt x="24" y="23"/>
                    </a:lnTo>
                    <a:lnTo>
                      <a:pt x="19" y="24"/>
                    </a:lnTo>
                    <a:lnTo>
                      <a:pt x="14" y="25"/>
                    </a:lnTo>
                    <a:lnTo>
                      <a:pt x="9" y="26"/>
                    </a:lnTo>
                    <a:lnTo>
                      <a:pt x="4" y="25"/>
                    </a:lnTo>
                    <a:lnTo>
                      <a:pt x="0" y="23"/>
                    </a:lnTo>
                    <a:lnTo>
                      <a:pt x="3" y="16"/>
                    </a:lnTo>
                    <a:lnTo>
                      <a:pt x="9" y="10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5" y="3"/>
                    </a:lnTo>
                    <a:lnTo>
                      <a:pt x="50" y="5"/>
                    </a:lnTo>
                    <a:lnTo>
                      <a:pt x="54" y="7"/>
                    </a:lnTo>
                    <a:lnTo>
                      <a:pt x="59" y="9"/>
                    </a:lnTo>
                    <a:lnTo>
                      <a:pt x="67" y="16"/>
                    </a:lnTo>
                    <a:lnTo>
                      <a:pt x="74" y="23"/>
                    </a:lnTo>
                    <a:lnTo>
                      <a:pt x="80" y="32"/>
                    </a:lnTo>
                    <a:lnTo>
                      <a:pt x="85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68" name="Freeform 32"/>
              <p:cNvSpPr>
                <a:spLocks/>
              </p:cNvSpPr>
              <p:nvPr/>
            </p:nvSpPr>
            <p:spPr bwMode="auto">
              <a:xfrm>
                <a:off x="5208" y="3624"/>
                <a:ext cx="33" cy="95"/>
              </a:xfrm>
              <a:custGeom>
                <a:avLst/>
                <a:gdLst/>
                <a:ahLst/>
                <a:cxnLst>
                  <a:cxn ang="0">
                    <a:pos x="39" y="3"/>
                  </a:cxn>
                  <a:cxn ang="0">
                    <a:pos x="34" y="15"/>
                  </a:cxn>
                  <a:cxn ang="0">
                    <a:pos x="30" y="28"/>
                  </a:cxn>
                  <a:cxn ang="0">
                    <a:pos x="26" y="41"/>
                  </a:cxn>
                  <a:cxn ang="0">
                    <a:pos x="26" y="55"/>
                  </a:cxn>
                  <a:cxn ang="0">
                    <a:pos x="27" y="70"/>
                  </a:cxn>
                  <a:cxn ang="0">
                    <a:pos x="31" y="85"/>
                  </a:cxn>
                  <a:cxn ang="0">
                    <a:pos x="34" y="99"/>
                  </a:cxn>
                  <a:cxn ang="0">
                    <a:pos x="35" y="114"/>
                  </a:cxn>
                  <a:cxn ang="0">
                    <a:pos x="30" y="129"/>
                  </a:cxn>
                  <a:cxn ang="0">
                    <a:pos x="23" y="144"/>
                  </a:cxn>
                  <a:cxn ang="0">
                    <a:pos x="22" y="159"/>
                  </a:cxn>
                  <a:cxn ang="0">
                    <a:pos x="32" y="172"/>
                  </a:cxn>
                  <a:cxn ang="0">
                    <a:pos x="36" y="174"/>
                  </a:cxn>
                  <a:cxn ang="0">
                    <a:pos x="40" y="174"/>
                  </a:cxn>
                  <a:cxn ang="0">
                    <a:pos x="44" y="175"/>
                  </a:cxn>
                  <a:cxn ang="0">
                    <a:pos x="48" y="174"/>
                  </a:cxn>
                  <a:cxn ang="0">
                    <a:pos x="53" y="174"/>
                  </a:cxn>
                  <a:cxn ang="0">
                    <a:pos x="57" y="173"/>
                  </a:cxn>
                  <a:cxn ang="0">
                    <a:pos x="60" y="172"/>
                  </a:cxn>
                  <a:cxn ang="0">
                    <a:pos x="64" y="171"/>
                  </a:cxn>
                  <a:cxn ang="0">
                    <a:pos x="65" y="172"/>
                  </a:cxn>
                  <a:cxn ang="0">
                    <a:pos x="66" y="174"/>
                  </a:cxn>
                  <a:cxn ang="0">
                    <a:pos x="65" y="176"/>
                  </a:cxn>
                  <a:cxn ang="0">
                    <a:pos x="64" y="178"/>
                  </a:cxn>
                  <a:cxn ang="0">
                    <a:pos x="60" y="181"/>
                  </a:cxn>
                  <a:cxn ang="0">
                    <a:pos x="56" y="183"/>
                  </a:cxn>
                  <a:cxn ang="0">
                    <a:pos x="50" y="186"/>
                  </a:cxn>
                  <a:cxn ang="0">
                    <a:pos x="46" y="188"/>
                  </a:cxn>
                  <a:cxn ang="0">
                    <a:pos x="41" y="189"/>
                  </a:cxn>
                  <a:cxn ang="0">
                    <a:pos x="36" y="190"/>
                  </a:cxn>
                  <a:cxn ang="0">
                    <a:pos x="31" y="189"/>
                  </a:cxn>
                  <a:cxn ang="0">
                    <a:pos x="26" y="187"/>
                  </a:cxn>
                  <a:cxn ang="0">
                    <a:pos x="17" y="184"/>
                  </a:cxn>
                  <a:cxn ang="0">
                    <a:pos x="10" y="177"/>
                  </a:cxn>
                  <a:cxn ang="0">
                    <a:pos x="4" y="169"/>
                  </a:cxn>
                  <a:cxn ang="0">
                    <a:pos x="0" y="161"/>
                  </a:cxn>
                  <a:cxn ang="0">
                    <a:pos x="0" y="147"/>
                  </a:cxn>
                  <a:cxn ang="0">
                    <a:pos x="4" y="136"/>
                  </a:cxn>
                  <a:cxn ang="0">
                    <a:pos x="10" y="125"/>
                  </a:cxn>
                  <a:cxn ang="0">
                    <a:pos x="16" y="114"/>
                  </a:cxn>
                  <a:cxn ang="0">
                    <a:pos x="13" y="95"/>
                  </a:cxn>
                  <a:cxn ang="0">
                    <a:pos x="9" y="75"/>
                  </a:cxn>
                  <a:cxn ang="0">
                    <a:pos x="5" y="57"/>
                  </a:cxn>
                  <a:cxn ang="0">
                    <a:pos x="7" y="40"/>
                  </a:cxn>
                  <a:cxn ang="0">
                    <a:pos x="12" y="27"/>
                  </a:cxn>
                  <a:cxn ang="0">
                    <a:pos x="17" y="17"/>
                  </a:cxn>
                  <a:cxn ang="0">
                    <a:pos x="24" y="8"/>
                  </a:cxn>
                  <a:cxn ang="0">
                    <a:pos x="35" y="0"/>
                  </a:cxn>
                  <a:cxn ang="0">
                    <a:pos x="36" y="0"/>
                  </a:cxn>
                  <a:cxn ang="0">
                    <a:pos x="37" y="1"/>
                  </a:cxn>
                  <a:cxn ang="0">
                    <a:pos x="38" y="2"/>
                  </a:cxn>
                  <a:cxn ang="0">
                    <a:pos x="39" y="3"/>
                  </a:cxn>
                </a:cxnLst>
                <a:rect l="0" t="0" r="r" b="b"/>
                <a:pathLst>
                  <a:path w="66" h="190">
                    <a:moveTo>
                      <a:pt x="39" y="3"/>
                    </a:moveTo>
                    <a:lnTo>
                      <a:pt x="34" y="15"/>
                    </a:lnTo>
                    <a:lnTo>
                      <a:pt x="30" y="28"/>
                    </a:lnTo>
                    <a:lnTo>
                      <a:pt x="26" y="41"/>
                    </a:lnTo>
                    <a:lnTo>
                      <a:pt x="26" y="55"/>
                    </a:lnTo>
                    <a:lnTo>
                      <a:pt x="27" y="70"/>
                    </a:lnTo>
                    <a:lnTo>
                      <a:pt x="31" y="85"/>
                    </a:lnTo>
                    <a:lnTo>
                      <a:pt x="34" y="99"/>
                    </a:lnTo>
                    <a:lnTo>
                      <a:pt x="35" y="114"/>
                    </a:lnTo>
                    <a:lnTo>
                      <a:pt x="30" y="129"/>
                    </a:lnTo>
                    <a:lnTo>
                      <a:pt x="23" y="144"/>
                    </a:lnTo>
                    <a:lnTo>
                      <a:pt x="22" y="159"/>
                    </a:lnTo>
                    <a:lnTo>
                      <a:pt x="32" y="172"/>
                    </a:lnTo>
                    <a:lnTo>
                      <a:pt x="36" y="174"/>
                    </a:lnTo>
                    <a:lnTo>
                      <a:pt x="40" y="174"/>
                    </a:lnTo>
                    <a:lnTo>
                      <a:pt x="44" y="175"/>
                    </a:lnTo>
                    <a:lnTo>
                      <a:pt x="48" y="174"/>
                    </a:lnTo>
                    <a:lnTo>
                      <a:pt x="53" y="174"/>
                    </a:lnTo>
                    <a:lnTo>
                      <a:pt x="57" y="173"/>
                    </a:lnTo>
                    <a:lnTo>
                      <a:pt x="60" y="172"/>
                    </a:lnTo>
                    <a:lnTo>
                      <a:pt x="64" y="171"/>
                    </a:lnTo>
                    <a:lnTo>
                      <a:pt x="65" y="172"/>
                    </a:lnTo>
                    <a:lnTo>
                      <a:pt x="66" y="174"/>
                    </a:lnTo>
                    <a:lnTo>
                      <a:pt x="65" y="176"/>
                    </a:lnTo>
                    <a:lnTo>
                      <a:pt x="64" y="178"/>
                    </a:lnTo>
                    <a:lnTo>
                      <a:pt x="60" y="181"/>
                    </a:lnTo>
                    <a:lnTo>
                      <a:pt x="56" y="183"/>
                    </a:lnTo>
                    <a:lnTo>
                      <a:pt x="50" y="186"/>
                    </a:lnTo>
                    <a:lnTo>
                      <a:pt x="46" y="188"/>
                    </a:lnTo>
                    <a:lnTo>
                      <a:pt x="41" y="189"/>
                    </a:lnTo>
                    <a:lnTo>
                      <a:pt x="36" y="190"/>
                    </a:lnTo>
                    <a:lnTo>
                      <a:pt x="31" y="189"/>
                    </a:lnTo>
                    <a:lnTo>
                      <a:pt x="26" y="187"/>
                    </a:lnTo>
                    <a:lnTo>
                      <a:pt x="17" y="184"/>
                    </a:lnTo>
                    <a:lnTo>
                      <a:pt x="10" y="177"/>
                    </a:lnTo>
                    <a:lnTo>
                      <a:pt x="4" y="169"/>
                    </a:lnTo>
                    <a:lnTo>
                      <a:pt x="0" y="161"/>
                    </a:lnTo>
                    <a:lnTo>
                      <a:pt x="0" y="147"/>
                    </a:lnTo>
                    <a:lnTo>
                      <a:pt x="4" y="136"/>
                    </a:lnTo>
                    <a:lnTo>
                      <a:pt x="10" y="125"/>
                    </a:lnTo>
                    <a:lnTo>
                      <a:pt x="16" y="114"/>
                    </a:lnTo>
                    <a:lnTo>
                      <a:pt x="13" y="95"/>
                    </a:lnTo>
                    <a:lnTo>
                      <a:pt x="9" y="75"/>
                    </a:lnTo>
                    <a:lnTo>
                      <a:pt x="5" y="57"/>
                    </a:lnTo>
                    <a:lnTo>
                      <a:pt x="7" y="40"/>
                    </a:lnTo>
                    <a:lnTo>
                      <a:pt x="12" y="27"/>
                    </a:lnTo>
                    <a:lnTo>
                      <a:pt x="17" y="17"/>
                    </a:lnTo>
                    <a:lnTo>
                      <a:pt x="24" y="8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1"/>
                    </a:lnTo>
                    <a:lnTo>
                      <a:pt x="38" y="2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69" name="Freeform 33"/>
              <p:cNvSpPr>
                <a:spLocks/>
              </p:cNvSpPr>
              <p:nvPr/>
            </p:nvSpPr>
            <p:spPr bwMode="auto">
              <a:xfrm>
                <a:off x="5233" y="3646"/>
                <a:ext cx="30" cy="13"/>
              </a:xfrm>
              <a:custGeom>
                <a:avLst/>
                <a:gdLst/>
                <a:ahLst/>
                <a:cxnLst>
                  <a:cxn ang="0">
                    <a:pos x="58" y="18"/>
                  </a:cxn>
                  <a:cxn ang="0">
                    <a:pos x="58" y="20"/>
                  </a:cxn>
                  <a:cxn ang="0">
                    <a:pos x="58" y="21"/>
                  </a:cxn>
                  <a:cxn ang="0">
                    <a:pos x="57" y="22"/>
                  </a:cxn>
                  <a:cxn ang="0">
                    <a:pos x="56" y="22"/>
                  </a:cxn>
                  <a:cxn ang="0">
                    <a:pos x="49" y="21"/>
                  </a:cxn>
                  <a:cxn ang="0">
                    <a:pos x="43" y="18"/>
                  </a:cxn>
                  <a:cxn ang="0">
                    <a:pos x="36" y="16"/>
                  </a:cxn>
                  <a:cxn ang="0">
                    <a:pos x="28" y="17"/>
                  </a:cxn>
                  <a:cxn ang="0">
                    <a:pos x="25" y="17"/>
                  </a:cxn>
                  <a:cxn ang="0">
                    <a:pos x="22" y="19"/>
                  </a:cxn>
                  <a:cxn ang="0">
                    <a:pos x="19" y="20"/>
                  </a:cxn>
                  <a:cxn ang="0">
                    <a:pos x="16" y="22"/>
                  </a:cxn>
                  <a:cxn ang="0">
                    <a:pos x="16" y="23"/>
                  </a:cxn>
                  <a:cxn ang="0">
                    <a:pos x="15" y="25"/>
                  </a:cxn>
                  <a:cxn ang="0">
                    <a:pos x="14" y="26"/>
                  </a:cxn>
                  <a:cxn ang="0">
                    <a:pos x="13" y="26"/>
                  </a:cxn>
                  <a:cxn ang="0">
                    <a:pos x="10" y="26"/>
                  </a:cxn>
                  <a:cxn ang="0">
                    <a:pos x="7" y="25"/>
                  </a:cxn>
                  <a:cxn ang="0">
                    <a:pos x="5" y="24"/>
                  </a:cxn>
                  <a:cxn ang="0">
                    <a:pos x="2" y="21"/>
                  </a:cxn>
                  <a:cxn ang="0">
                    <a:pos x="1" y="18"/>
                  </a:cxn>
                  <a:cxn ang="0">
                    <a:pos x="0" y="14"/>
                  </a:cxn>
                  <a:cxn ang="0">
                    <a:pos x="1" y="10"/>
                  </a:cxn>
                  <a:cxn ang="0">
                    <a:pos x="4" y="7"/>
                  </a:cxn>
                  <a:cxn ang="0">
                    <a:pos x="9" y="3"/>
                  </a:cxn>
                  <a:cxn ang="0">
                    <a:pos x="14" y="1"/>
                  </a:cxn>
                  <a:cxn ang="0">
                    <a:pos x="20" y="0"/>
                  </a:cxn>
                  <a:cxn ang="0">
                    <a:pos x="26" y="0"/>
                  </a:cxn>
                  <a:cxn ang="0">
                    <a:pos x="32" y="1"/>
                  </a:cxn>
                  <a:cxn ang="0">
                    <a:pos x="38" y="3"/>
                  </a:cxn>
                  <a:cxn ang="0">
                    <a:pos x="43" y="5"/>
                  </a:cxn>
                  <a:cxn ang="0">
                    <a:pos x="48" y="7"/>
                  </a:cxn>
                  <a:cxn ang="0">
                    <a:pos x="58" y="18"/>
                  </a:cxn>
                </a:cxnLst>
                <a:rect l="0" t="0" r="r" b="b"/>
                <a:pathLst>
                  <a:path w="58" h="26">
                    <a:moveTo>
                      <a:pt x="58" y="18"/>
                    </a:moveTo>
                    <a:lnTo>
                      <a:pt x="58" y="20"/>
                    </a:lnTo>
                    <a:lnTo>
                      <a:pt x="58" y="21"/>
                    </a:lnTo>
                    <a:lnTo>
                      <a:pt x="57" y="22"/>
                    </a:lnTo>
                    <a:lnTo>
                      <a:pt x="56" y="22"/>
                    </a:lnTo>
                    <a:lnTo>
                      <a:pt x="49" y="21"/>
                    </a:lnTo>
                    <a:lnTo>
                      <a:pt x="43" y="18"/>
                    </a:lnTo>
                    <a:lnTo>
                      <a:pt x="36" y="16"/>
                    </a:lnTo>
                    <a:lnTo>
                      <a:pt x="28" y="17"/>
                    </a:lnTo>
                    <a:lnTo>
                      <a:pt x="25" y="17"/>
                    </a:lnTo>
                    <a:lnTo>
                      <a:pt x="22" y="19"/>
                    </a:lnTo>
                    <a:lnTo>
                      <a:pt x="19" y="20"/>
                    </a:lnTo>
                    <a:lnTo>
                      <a:pt x="16" y="22"/>
                    </a:lnTo>
                    <a:lnTo>
                      <a:pt x="16" y="23"/>
                    </a:lnTo>
                    <a:lnTo>
                      <a:pt x="15" y="25"/>
                    </a:lnTo>
                    <a:lnTo>
                      <a:pt x="14" y="26"/>
                    </a:lnTo>
                    <a:lnTo>
                      <a:pt x="13" y="26"/>
                    </a:lnTo>
                    <a:lnTo>
                      <a:pt x="10" y="26"/>
                    </a:lnTo>
                    <a:lnTo>
                      <a:pt x="7" y="25"/>
                    </a:lnTo>
                    <a:lnTo>
                      <a:pt x="5" y="24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4" y="7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1"/>
                    </a:lnTo>
                    <a:lnTo>
                      <a:pt x="38" y="3"/>
                    </a:lnTo>
                    <a:lnTo>
                      <a:pt x="43" y="5"/>
                    </a:lnTo>
                    <a:lnTo>
                      <a:pt x="48" y="7"/>
                    </a:lnTo>
                    <a:lnTo>
                      <a:pt x="5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70" name="Freeform 34"/>
              <p:cNvSpPr>
                <a:spLocks/>
              </p:cNvSpPr>
              <p:nvPr/>
            </p:nvSpPr>
            <p:spPr bwMode="auto">
              <a:xfrm>
                <a:off x="5312" y="3652"/>
                <a:ext cx="25" cy="41"/>
              </a:xfrm>
              <a:custGeom>
                <a:avLst/>
                <a:gdLst/>
                <a:ahLst/>
                <a:cxnLst>
                  <a:cxn ang="0">
                    <a:pos x="42" y="13"/>
                  </a:cxn>
                  <a:cxn ang="0">
                    <a:pos x="46" y="30"/>
                  </a:cxn>
                  <a:cxn ang="0">
                    <a:pos x="47" y="46"/>
                  </a:cxn>
                  <a:cxn ang="0">
                    <a:pos x="43" y="62"/>
                  </a:cxn>
                  <a:cxn ang="0">
                    <a:pos x="35" y="76"/>
                  </a:cxn>
                  <a:cxn ang="0">
                    <a:pos x="32" y="78"/>
                  </a:cxn>
                  <a:cxn ang="0">
                    <a:pos x="30" y="80"/>
                  </a:cxn>
                  <a:cxn ang="0">
                    <a:pos x="27" y="81"/>
                  </a:cxn>
                  <a:cxn ang="0">
                    <a:pos x="24" y="80"/>
                  </a:cxn>
                  <a:cxn ang="0">
                    <a:pos x="24" y="75"/>
                  </a:cxn>
                  <a:cxn ang="0">
                    <a:pos x="25" y="70"/>
                  </a:cxn>
                  <a:cxn ang="0">
                    <a:pos x="26" y="65"/>
                  </a:cxn>
                  <a:cxn ang="0">
                    <a:pos x="28" y="60"/>
                  </a:cxn>
                  <a:cxn ang="0">
                    <a:pos x="30" y="51"/>
                  </a:cxn>
                  <a:cxn ang="0">
                    <a:pos x="29" y="41"/>
                  </a:cxn>
                  <a:cxn ang="0">
                    <a:pos x="26" y="32"/>
                  </a:cxn>
                  <a:cxn ang="0">
                    <a:pos x="20" y="23"/>
                  </a:cxn>
                  <a:cxn ang="0">
                    <a:pos x="16" y="23"/>
                  </a:cxn>
                  <a:cxn ang="0">
                    <a:pos x="13" y="26"/>
                  </a:cxn>
                  <a:cxn ang="0">
                    <a:pos x="10" y="28"/>
                  </a:cxn>
                  <a:cxn ang="0">
                    <a:pos x="9" y="31"/>
                  </a:cxn>
                  <a:cxn ang="0">
                    <a:pos x="8" y="33"/>
                  </a:cxn>
                  <a:cxn ang="0">
                    <a:pos x="8" y="35"/>
                  </a:cxn>
                  <a:cxn ang="0">
                    <a:pos x="7" y="37"/>
                  </a:cxn>
                  <a:cxn ang="0">
                    <a:pos x="6" y="39"/>
                  </a:cxn>
                  <a:cxn ang="0">
                    <a:pos x="4" y="39"/>
                  </a:cxn>
                  <a:cxn ang="0">
                    <a:pos x="2" y="37"/>
                  </a:cxn>
                  <a:cxn ang="0">
                    <a:pos x="1" y="35"/>
                  </a:cxn>
                  <a:cxn ang="0">
                    <a:pos x="0" y="33"/>
                  </a:cxn>
                  <a:cxn ang="0">
                    <a:pos x="1" y="23"/>
                  </a:cxn>
                  <a:cxn ang="0">
                    <a:pos x="5" y="14"/>
                  </a:cxn>
                  <a:cxn ang="0">
                    <a:pos x="11" y="7"/>
                  </a:cxn>
                  <a:cxn ang="0">
                    <a:pos x="18" y="1"/>
                  </a:cxn>
                  <a:cxn ang="0">
                    <a:pos x="25" y="0"/>
                  </a:cxn>
                  <a:cxn ang="0">
                    <a:pos x="32" y="2"/>
                  </a:cxn>
                  <a:cxn ang="0">
                    <a:pos x="38" y="7"/>
                  </a:cxn>
                  <a:cxn ang="0">
                    <a:pos x="42" y="13"/>
                  </a:cxn>
                </a:cxnLst>
                <a:rect l="0" t="0" r="r" b="b"/>
                <a:pathLst>
                  <a:path w="47" h="81">
                    <a:moveTo>
                      <a:pt x="42" y="13"/>
                    </a:moveTo>
                    <a:lnTo>
                      <a:pt x="46" y="30"/>
                    </a:lnTo>
                    <a:lnTo>
                      <a:pt x="47" y="46"/>
                    </a:lnTo>
                    <a:lnTo>
                      <a:pt x="43" y="62"/>
                    </a:lnTo>
                    <a:lnTo>
                      <a:pt x="35" y="76"/>
                    </a:lnTo>
                    <a:lnTo>
                      <a:pt x="32" y="78"/>
                    </a:lnTo>
                    <a:lnTo>
                      <a:pt x="30" y="80"/>
                    </a:lnTo>
                    <a:lnTo>
                      <a:pt x="27" y="81"/>
                    </a:lnTo>
                    <a:lnTo>
                      <a:pt x="24" y="80"/>
                    </a:lnTo>
                    <a:lnTo>
                      <a:pt x="24" y="75"/>
                    </a:lnTo>
                    <a:lnTo>
                      <a:pt x="25" y="70"/>
                    </a:lnTo>
                    <a:lnTo>
                      <a:pt x="26" y="65"/>
                    </a:lnTo>
                    <a:lnTo>
                      <a:pt x="28" y="60"/>
                    </a:lnTo>
                    <a:lnTo>
                      <a:pt x="30" y="51"/>
                    </a:lnTo>
                    <a:lnTo>
                      <a:pt x="29" y="41"/>
                    </a:lnTo>
                    <a:lnTo>
                      <a:pt x="26" y="32"/>
                    </a:lnTo>
                    <a:lnTo>
                      <a:pt x="20" y="23"/>
                    </a:lnTo>
                    <a:lnTo>
                      <a:pt x="16" y="23"/>
                    </a:lnTo>
                    <a:lnTo>
                      <a:pt x="13" y="26"/>
                    </a:lnTo>
                    <a:lnTo>
                      <a:pt x="10" y="28"/>
                    </a:lnTo>
                    <a:lnTo>
                      <a:pt x="9" y="31"/>
                    </a:lnTo>
                    <a:lnTo>
                      <a:pt x="8" y="33"/>
                    </a:lnTo>
                    <a:lnTo>
                      <a:pt x="8" y="35"/>
                    </a:lnTo>
                    <a:lnTo>
                      <a:pt x="7" y="37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2" y="37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1" y="23"/>
                    </a:lnTo>
                    <a:lnTo>
                      <a:pt x="5" y="14"/>
                    </a:lnTo>
                    <a:lnTo>
                      <a:pt x="11" y="7"/>
                    </a:lnTo>
                    <a:lnTo>
                      <a:pt x="18" y="1"/>
                    </a:lnTo>
                    <a:lnTo>
                      <a:pt x="25" y="0"/>
                    </a:lnTo>
                    <a:lnTo>
                      <a:pt x="32" y="2"/>
                    </a:lnTo>
                    <a:lnTo>
                      <a:pt x="38" y="7"/>
                    </a:lnTo>
                    <a:lnTo>
                      <a:pt x="4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71" name="Freeform 35"/>
              <p:cNvSpPr>
                <a:spLocks/>
              </p:cNvSpPr>
              <p:nvPr/>
            </p:nvSpPr>
            <p:spPr bwMode="auto">
              <a:xfrm>
                <a:off x="5242" y="3665"/>
                <a:ext cx="20" cy="12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37" y="9"/>
                  </a:cxn>
                  <a:cxn ang="0">
                    <a:pos x="32" y="16"/>
                  </a:cxn>
                  <a:cxn ang="0">
                    <a:pos x="25" y="21"/>
                  </a:cxn>
                  <a:cxn ang="0">
                    <a:pos x="17" y="24"/>
                  </a:cxn>
                  <a:cxn ang="0">
                    <a:pos x="11" y="24"/>
                  </a:cxn>
                  <a:cxn ang="0">
                    <a:pos x="7" y="21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1" y="2"/>
                  </a:cxn>
                  <a:cxn ang="0">
                    <a:pos x="8" y="3"/>
                  </a:cxn>
                  <a:cxn ang="0">
                    <a:pos x="15" y="5"/>
                  </a:cxn>
                  <a:cxn ang="0">
                    <a:pos x="21" y="7"/>
                  </a:cxn>
                  <a:cxn ang="0">
                    <a:pos x="28" y="5"/>
                  </a:cxn>
                  <a:cxn ang="0">
                    <a:pos x="31" y="3"/>
                  </a:cxn>
                  <a:cxn ang="0">
                    <a:pos x="34" y="0"/>
                  </a:cxn>
                  <a:cxn ang="0">
                    <a:pos x="37" y="0"/>
                  </a:cxn>
                  <a:cxn ang="0">
                    <a:pos x="40" y="2"/>
                  </a:cxn>
                </a:cxnLst>
                <a:rect l="0" t="0" r="r" b="b"/>
                <a:pathLst>
                  <a:path w="40" h="24">
                    <a:moveTo>
                      <a:pt x="40" y="2"/>
                    </a:moveTo>
                    <a:lnTo>
                      <a:pt x="37" y="9"/>
                    </a:lnTo>
                    <a:lnTo>
                      <a:pt x="32" y="16"/>
                    </a:lnTo>
                    <a:lnTo>
                      <a:pt x="25" y="21"/>
                    </a:lnTo>
                    <a:lnTo>
                      <a:pt x="17" y="24"/>
                    </a:lnTo>
                    <a:lnTo>
                      <a:pt x="11" y="24"/>
                    </a:lnTo>
                    <a:lnTo>
                      <a:pt x="7" y="21"/>
                    </a:lnTo>
                    <a:lnTo>
                      <a:pt x="3" y="17"/>
                    </a:lnTo>
                    <a:lnTo>
                      <a:pt x="0" y="12"/>
                    </a:lnTo>
                    <a:lnTo>
                      <a:pt x="1" y="2"/>
                    </a:lnTo>
                    <a:lnTo>
                      <a:pt x="8" y="3"/>
                    </a:lnTo>
                    <a:lnTo>
                      <a:pt x="15" y="5"/>
                    </a:lnTo>
                    <a:lnTo>
                      <a:pt x="21" y="7"/>
                    </a:lnTo>
                    <a:lnTo>
                      <a:pt x="28" y="5"/>
                    </a:lnTo>
                    <a:lnTo>
                      <a:pt x="31" y="3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72" name="Freeform 36"/>
              <p:cNvSpPr>
                <a:spLocks/>
              </p:cNvSpPr>
              <p:nvPr/>
            </p:nvSpPr>
            <p:spPr bwMode="auto">
              <a:xfrm>
                <a:off x="5243" y="3680"/>
                <a:ext cx="20" cy="10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18" y="6"/>
                  </a:cxn>
                  <a:cxn ang="0">
                    <a:pos x="25" y="3"/>
                  </a:cxn>
                  <a:cxn ang="0">
                    <a:pos x="33" y="1"/>
                  </a:cxn>
                  <a:cxn ang="0">
                    <a:pos x="39" y="3"/>
                  </a:cxn>
                  <a:cxn ang="0">
                    <a:pos x="35" y="9"/>
                  </a:cxn>
                  <a:cxn ang="0">
                    <a:pos x="30" y="14"/>
                  </a:cxn>
                  <a:cxn ang="0">
                    <a:pos x="23" y="17"/>
                  </a:cxn>
                  <a:cxn ang="0">
                    <a:pos x="17" y="20"/>
                  </a:cxn>
                  <a:cxn ang="0">
                    <a:pos x="12" y="20"/>
                  </a:cxn>
                  <a:cxn ang="0">
                    <a:pos x="8" y="18"/>
                  </a:cxn>
                  <a:cxn ang="0">
                    <a:pos x="4" y="15"/>
                  </a:cxn>
                  <a:cxn ang="0">
                    <a:pos x="1" y="11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8" y="6"/>
                  </a:cxn>
                  <a:cxn ang="0">
                    <a:pos x="11" y="7"/>
                  </a:cxn>
                </a:cxnLst>
                <a:rect l="0" t="0" r="r" b="b"/>
                <a:pathLst>
                  <a:path w="39" h="20">
                    <a:moveTo>
                      <a:pt x="11" y="7"/>
                    </a:moveTo>
                    <a:lnTo>
                      <a:pt x="18" y="6"/>
                    </a:lnTo>
                    <a:lnTo>
                      <a:pt x="25" y="3"/>
                    </a:lnTo>
                    <a:lnTo>
                      <a:pt x="33" y="1"/>
                    </a:lnTo>
                    <a:lnTo>
                      <a:pt x="39" y="3"/>
                    </a:lnTo>
                    <a:lnTo>
                      <a:pt x="35" y="9"/>
                    </a:lnTo>
                    <a:lnTo>
                      <a:pt x="30" y="14"/>
                    </a:lnTo>
                    <a:lnTo>
                      <a:pt x="23" y="17"/>
                    </a:lnTo>
                    <a:lnTo>
                      <a:pt x="17" y="20"/>
                    </a:lnTo>
                    <a:lnTo>
                      <a:pt x="12" y="20"/>
                    </a:lnTo>
                    <a:lnTo>
                      <a:pt x="8" y="18"/>
                    </a:lnTo>
                    <a:lnTo>
                      <a:pt x="4" y="15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73" name="Freeform 37"/>
              <p:cNvSpPr>
                <a:spLocks/>
              </p:cNvSpPr>
              <p:nvPr/>
            </p:nvSpPr>
            <p:spPr bwMode="auto">
              <a:xfrm>
                <a:off x="5302" y="3695"/>
                <a:ext cx="20" cy="22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29" y="7"/>
                  </a:cxn>
                  <a:cxn ang="0">
                    <a:pos x="26" y="8"/>
                  </a:cxn>
                  <a:cxn ang="0">
                    <a:pos x="22" y="9"/>
                  </a:cxn>
                  <a:cxn ang="0">
                    <a:pos x="20" y="12"/>
                  </a:cxn>
                  <a:cxn ang="0">
                    <a:pos x="19" y="14"/>
                  </a:cxn>
                  <a:cxn ang="0">
                    <a:pos x="18" y="15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25" y="24"/>
                  </a:cxn>
                  <a:cxn ang="0">
                    <a:pos x="32" y="23"/>
                  </a:cxn>
                  <a:cxn ang="0">
                    <a:pos x="38" y="23"/>
                  </a:cxn>
                  <a:cxn ang="0">
                    <a:pos x="40" y="29"/>
                  </a:cxn>
                  <a:cxn ang="0">
                    <a:pos x="38" y="33"/>
                  </a:cxn>
                  <a:cxn ang="0">
                    <a:pos x="35" y="37"/>
                  </a:cxn>
                  <a:cxn ang="0">
                    <a:pos x="32" y="40"/>
                  </a:cxn>
                  <a:cxn ang="0">
                    <a:pos x="28" y="42"/>
                  </a:cxn>
                  <a:cxn ang="0">
                    <a:pos x="23" y="43"/>
                  </a:cxn>
                  <a:cxn ang="0">
                    <a:pos x="19" y="42"/>
                  </a:cxn>
                  <a:cxn ang="0">
                    <a:pos x="14" y="39"/>
                  </a:cxn>
                  <a:cxn ang="0">
                    <a:pos x="10" y="37"/>
                  </a:cxn>
                  <a:cxn ang="0">
                    <a:pos x="6" y="33"/>
                  </a:cxn>
                  <a:cxn ang="0">
                    <a:pos x="3" y="30"/>
                  </a:cxn>
                  <a:cxn ang="0">
                    <a:pos x="1" y="25"/>
                  </a:cxn>
                  <a:cxn ang="0">
                    <a:pos x="0" y="20"/>
                  </a:cxn>
                  <a:cxn ang="0">
                    <a:pos x="1" y="15"/>
                  </a:cxn>
                  <a:cxn ang="0">
                    <a:pos x="3" y="11"/>
                  </a:cxn>
                  <a:cxn ang="0">
                    <a:pos x="6" y="7"/>
                  </a:cxn>
                  <a:cxn ang="0">
                    <a:pos x="10" y="4"/>
                  </a:cxn>
                  <a:cxn ang="0">
                    <a:pos x="15" y="1"/>
                  </a:cxn>
                  <a:cxn ang="0">
                    <a:pos x="22" y="0"/>
                  </a:cxn>
                  <a:cxn ang="0">
                    <a:pos x="27" y="1"/>
                  </a:cxn>
                  <a:cxn ang="0">
                    <a:pos x="31" y="5"/>
                  </a:cxn>
                </a:cxnLst>
                <a:rect l="0" t="0" r="r" b="b"/>
                <a:pathLst>
                  <a:path w="40" h="43">
                    <a:moveTo>
                      <a:pt x="31" y="5"/>
                    </a:moveTo>
                    <a:lnTo>
                      <a:pt x="29" y="7"/>
                    </a:lnTo>
                    <a:lnTo>
                      <a:pt x="26" y="8"/>
                    </a:lnTo>
                    <a:lnTo>
                      <a:pt x="22" y="9"/>
                    </a:lnTo>
                    <a:lnTo>
                      <a:pt x="20" y="12"/>
                    </a:lnTo>
                    <a:lnTo>
                      <a:pt x="19" y="14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25" y="24"/>
                    </a:lnTo>
                    <a:lnTo>
                      <a:pt x="32" y="23"/>
                    </a:lnTo>
                    <a:lnTo>
                      <a:pt x="38" y="23"/>
                    </a:lnTo>
                    <a:lnTo>
                      <a:pt x="40" y="29"/>
                    </a:lnTo>
                    <a:lnTo>
                      <a:pt x="38" y="33"/>
                    </a:lnTo>
                    <a:lnTo>
                      <a:pt x="35" y="37"/>
                    </a:lnTo>
                    <a:lnTo>
                      <a:pt x="32" y="40"/>
                    </a:lnTo>
                    <a:lnTo>
                      <a:pt x="28" y="42"/>
                    </a:lnTo>
                    <a:lnTo>
                      <a:pt x="23" y="43"/>
                    </a:lnTo>
                    <a:lnTo>
                      <a:pt x="19" y="42"/>
                    </a:lnTo>
                    <a:lnTo>
                      <a:pt x="14" y="39"/>
                    </a:lnTo>
                    <a:lnTo>
                      <a:pt x="10" y="37"/>
                    </a:lnTo>
                    <a:lnTo>
                      <a:pt x="6" y="33"/>
                    </a:lnTo>
                    <a:lnTo>
                      <a:pt x="3" y="30"/>
                    </a:lnTo>
                    <a:lnTo>
                      <a:pt x="1" y="25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3" y="11"/>
                    </a:lnTo>
                    <a:lnTo>
                      <a:pt x="6" y="7"/>
                    </a:lnTo>
                    <a:lnTo>
                      <a:pt x="10" y="4"/>
                    </a:lnTo>
                    <a:lnTo>
                      <a:pt x="15" y="1"/>
                    </a:lnTo>
                    <a:lnTo>
                      <a:pt x="22" y="0"/>
                    </a:lnTo>
                    <a:lnTo>
                      <a:pt x="27" y="1"/>
                    </a:lnTo>
                    <a:lnTo>
                      <a:pt x="3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74" name="Freeform 38"/>
              <p:cNvSpPr>
                <a:spLocks/>
              </p:cNvSpPr>
              <p:nvPr/>
            </p:nvSpPr>
            <p:spPr bwMode="auto">
              <a:xfrm>
                <a:off x="5239" y="3716"/>
                <a:ext cx="54" cy="42"/>
              </a:xfrm>
              <a:custGeom>
                <a:avLst/>
                <a:gdLst/>
                <a:ahLst/>
                <a:cxnLst>
                  <a:cxn ang="0">
                    <a:pos x="34" y="20"/>
                  </a:cxn>
                  <a:cxn ang="0">
                    <a:pos x="37" y="12"/>
                  </a:cxn>
                  <a:cxn ang="0">
                    <a:pos x="46" y="13"/>
                  </a:cxn>
                  <a:cxn ang="0">
                    <a:pos x="54" y="24"/>
                  </a:cxn>
                  <a:cxn ang="0">
                    <a:pos x="59" y="30"/>
                  </a:cxn>
                  <a:cxn ang="0">
                    <a:pos x="59" y="33"/>
                  </a:cxn>
                  <a:cxn ang="0">
                    <a:pos x="53" y="34"/>
                  </a:cxn>
                  <a:cxn ang="0">
                    <a:pos x="43" y="31"/>
                  </a:cxn>
                  <a:cxn ang="0">
                    <a:pos x="43" y="41"/>
                  </a:cxn>
                  <a:cxn ang="0">
                    <a:pos x="55" y="50"/>
                  </a:cxn>
                  <a:cxn ang="0">
                    <a:pos x="60" y="62"/>
                  </a:cxn>
                  <a:cxn ang="0">
                    <a:pos x="67" y="67"/>
                  </a:cxn>
                  <a:cxn ang="0">
                    <a:pos x="76" y="70"/>
                  </a:cxn>
                  <a:cxn ang="0">
                    <a:pos x="85" y="70"/>
                  </a:cxn>
                  <a:cxn ang="0">
                    <a:pos x="94" y="67"/>
                  </a:cxn>
                  <a:cxn ang="0">
                    <a:pos x="103" y="64"/>
                  </a:cxn>
                  <a:cxn ang="0">
                    <a:pos x="106" y="70"/>
                  </a:cxn>
                  <a:cxn ang="0">
                    <a:pos x="98" y="77"/>
                  </a:cxn>
                  <a:cxn ang="0">
                    <a:pos x="90" y="81"/>
                  </a:cxn>
                  <a:cxn ang="0">
                    <a:pos x="80" y="84"/>
                  </a:cxn>
                  <a:cxn ang="0">
                    <a:pos x="70" y="85"/>
                  </a:cxn>
                  <a:cxn ang="0">
                    <a:pos x="60" y="83"/>
                  </a:cxn>
                  <a:cxn ang="0">
                    <a:pos x="48" y="75"/>
                  </a:cxn>
                  <a:cxn ang="0">
                    <a:pos x="42" y="59"/>
                  </a:cxn>
                  <a:cxn ang="0">
                    <a:pos x="30" y="47"/>
                  </a:cxn>
                  <a:cxn ang="0">
                    <a:pos x="21" y="33"/>
                  </a:cxn>
                  <a:cxn ang="0">
                    <a:pos x="8" y="24"/>
                  </a:cxn>
                  <a:cxn ang="0">
                    <a:pos x="2" y="9"/>
                  </a:cxn>
                  <a:cxn ang="0">
                    <a:pos x="2" y="0"/>
                  </a:cxn>
                  <a:cxn ang="0">
                    <a:pos x="6" y="2"/>
                  </a:cxn>
                  <a:cxn ang="0">
                    <a:pos x="12" y="10"/>
                  </a:cxn>
                  <a:cxn ang="0">
                    <a:pos x="23" y="23"/>
                  </a:cxn>
                </a:cxnLst>
                <a:rect l="0" t="0" r="r" b="b"/>
                <a:pathLst>
                  <a:path w="107" h="85">
                    <a:moveTo>
                      <a:pt x="31" y="22"/>
                    </a:moveTo>
                    <a:lnTo>
                      <a:pt x="34" y="20"/>
                    </a:lnTo>
                    <a:lnTo>
                      <a:pt x="36" y="15"/>
                    </a:lnTo>
                    <a:lnTo>
                      <a:pt x="37" y="12"/>
                    </a:lnTo>
                    <a:lnTo>
                      <a:pt x="40" y="10"/>
                    </a:lnTo>
                    <a:lnTo>
                      <a:pt x="46" y="13"/>
                    </a:lnTo>
                    <a:lnTo>
                      <a:pt x="50" y="19"/>
                    </a:lnTo>
                    <a:lnTo>
                      <a:pt x="54" y="24"/>
                    </a:lnTo>
                    <a:lnTo>
                      <a:pt x="59" y="29"/>
                    </a:lnTo>
                    <a:lnTo>
                      <a:pt x="59" y="30"/>
                    </a:lnTo>
                    <a:lnTo>
                      <a:pt x="59" y="32"/>
                    </a:lnTo>
                    <a:lnTo>
                      <a:pt x="59" y="33"/>
                    </a:lnTo>
                    <a:lnTo>
                      <a:pt x="58" y="35"/>
                    </a:lnTo>
                    <a:lnTo>
                      <a:pt x="53" y="34"/>
                    </a:lnTo>
                    <a:lnTo>
                      <a:pt x="48" y="31"/>
                    </a:lnTo>
                    <a:lnTo>
                      <a:pt x="43" y="31"/>
                    </a:lnTo>
                    <a:lnTo>
                      <a:pt x="39" y="35"/>
                    </a:lnTo>
                    <a:lnTo>
                      <a:pt x="43" y="41"/>
                    </a:lnTo>
                    <a:lnTo>
                      <a:pt x="50" y="45"/>
                    </a:lnTo>
                    <a:lnTo>
                      <a:pt x="55" y="50"/>
                    </a:lnTo>
                    <a:lnTo>
                      <a:pt x="56" y="59"/>
                    </a:lnTo>
                    <a:lnTo>
                      <a:pt x="60" y="62"/>
                    </a:lnTo>
                    <a:lnTo>
                      <a:pt x="63" y="65"/>
                    </a:lnTo>
                    <a:lnTo>
                      <a:pt x="67" y="67"/>
                    </a:lnTo>
                    <a:lnTo>
                      <a:pt x="72" y="69"/>
                    </a:lnTo>
                    <a:lnTo>
                      <a:pt x="76" y="70"/>
                    </a:lnTo>
                    <a:lnTo>
                      <a:pt x="80" y="70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4" y="67"/>
                    </a:lnTo>
                    <a:lnTo>
                      <a:pt x="99" y="65"/>
                    </a:lnTo>
                    <a:lnTo>
                      <a:pt x="103" y="64"/>
                    </a:lnTo>
                    <a:lnTo>
                      <a:pt x="107" y="65"/>
                    </a:lnTo>
                    <a:lnTo>
                      <a:pt x="106" y="70"/>
                    </a:lnTo>
                    <a:lnTo>
                      <a:pt x="102" y="73"/>
                    </a:lnTo>
                    <a:lnTo>
                      <a:pt x="98" y="77"/>
                    </a:lnTo>
                    <a:lnTo>
                      <a:pt x="94" y="80"/>
                    </a:lnTo>
                    <a:lnTo>
                      <a:pt x="90" y="81"/>
                    </a:lnTo>
                    <a:lnTo>
                      <a:pt x="85" y="83"/>
                    </a:lnTo>
                    <a:lnTo>
                      <a:pt x="80" y="84"/>
                    </a:lnTo>
                    <a:lnTo>
                      <a:pt x="75" y="85"/>
                    </a:lnTo>
                    <a:lnTo>
                      <a:pt x="70" y="85"/>
                    </a:lnTo>
                    <a:lnTo>
                      <a:pt x="65" y="84"/>
                    </a:lnTo>
                    <a:lnTo>
                      <a:pt x="60" y="83"/>
                    </a:lnTo>
                    <a:lnTo>
                      <a:pt x="56" y="81"/>
                    </a:lnTo>
                    <a:lnTo>
                      <a:pt x="48" y="75"/>
                    </a:lnTo>
                    <a:lnTo>
                      <a:pt x="45" y="67"/>
                    </a:lnTo>
                    <a:lnTo>
                      <a:pt x="42" y="59"/>
                    </a:lnTo>
                    <a:lnTo>
                      <a:pt x="35" y="53"/>
                    </a:lnTo>
                    <a:lnTo>
                      <a:pt x="30" y="47"/>
                    </a:lnTo>
                    <a:lnTo>
                      <a:pt x="26" y="39"/>
                    </a:lnTo>
                    <a:lnTo>
                      <a:pt x="21" y="33"/>
                    </a:lnTo>
                    <a:lnTo>
                      <a:pt x="13" y="30"/>
                    </a:lnTo>
                    <a:lnTo>
                      <a:pt x="8" y="24"/>
                    </a:lnTo>
                    <a:lnTo>
                      <a:pt x="4" y="16"/>
                    </a:lnTo>
                    <a:lnTo>
                      <a:pt x="2" y="9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12" y="10"/>
                    </a:lnTo>
                    <a:lnTo>
                      <a:pt x="17" y="17"/>
                    </a:lnTo>
                    <a:lnTo>
                      <a:pt x="23" y="23"/>
                    </a:ln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75" name="Freeform 39"/>
              <p:cNvSpPr>
                <a:spLocks/>
              </p:cNvSpPr>
              <p:nvPr/>
            </p:nvSpPr>
            <p:spPr bwMode="auto">
              <a:xfrm>
                <a:off x="5301" y="3732"/>
                <a:ext cx="66" cy="37"/>
              </a:xfrm>
              <a:custGeom>
                <a:avLst/>
                <a:gdLst/>
                <a:ahLst/>
                <a:cxnLst>
                  <a:cxn ang="0">
                    <a:pos x="132" y="10"/>
                  </a:cxn>
                  <a:cxn ang="0">
                    <a:pos x="132" y="12"/>
                  </a:cxn>
                  <a:cxn ang="0">
                    <a:pos x="131" y="13"/>
                  </a:cxn>
                  <a:cxn ang="0">
                    <a:pos x="130" y="14"/>
                  </a:cxn>
                  <a:cxn ang="0">
                    <a:pos x="128" y="15"/>
                  </a:cxn>
                  <a:cxn ang="0">
                    <a:pos x="119" y="14"/>
                  </a:cxn>
                  <a:cxn ang="0">
                    <a:pos x="110" y="14"/>
                  </a:cxn>
                  <a:cxn ang="0">
                    <a:pos x="100" y="16"/>
                  </a:cxn>
                  <a:cxn ang="0">
                    <a:pos x="92" y="18"/>
                  </a:cxn>
                  <a:cxn ang="0">
                    <a:pos x="83" y="20"/>
                  </a:cxn>
                  <a:cxn ang="0">
                    <a:pos x="75" y="23"/>
                  </a:cxn>
                  <a:cxn ang="0">
                    <a:pos x="67" y="27"/>
                  </a:cxn>
                  <a:cxn ang="0">
                    <a:pos x="59" y="30"/>
                  </a:cxn>
                  <a:cxn ang="0">
                    <a:pos x="53" y="35"/>
                  </a:cxn>
                  <a:cxn ang="0">
                    <a:pos x="48" y="40"/>
                  </a:cxn>
                  <a:cxn ang="0">
                    <a:pos x="43" y="45"/>
                  </a:cxn>
                  <a:cxn ang="0">
                    <a:pos x="38" y="50"/>
                  </a:cxn>
                  <a:cxn ang="0">
                    <a:pos x="33" y="56"/>
                  </a:cxn>
                  <a:cxn ang="0">
                    <a:pos x="29" y="61"/>
                  </a:cxn>
                  <a:cxn ang="0">
                    <a:pos x="24" y="67"/>
                  </a:cxn>
                  <a:cxn ang="0">
                    <a:pos x="20" y="72"/>
                  </a:cxn>
                  <a:cxn ang="0">
                    <a:pos x="15" y="71"/>
                  </a:cxn>
                  <a:cxn ang="0">
                    <a:pos x="10" y="71"/>
                  </a:cxn>
                  <a:cxn ang="0">
                    <a:pos x="4" y="71"/>
                  </a:cxn>
                  <a:cxn ang="0">
                    <a:pos x="0" y="68"/>
                  </a:cxn>
                  <a:cxn ang="0">
                    <a:pos x="2" y="61"/>
                  </a:cxn>
                  <a:cxn ang="0">
                    <a:pos x="4" y="55"/>
                  </a:cxn>
                  <a:cxn ang="0">
                    <a:pos x="7" y="49"/>
                  </a:cxn>
                  <a:cxn ang="0">
                    <a:pos x="11" y="43"/>
                  </a:cxn>
                  <a:cxn ang="0">
                    <a:pos x="21" y="33"/>
                  </a:cxn>
                  <a:cxn ang="0">
                    <a:pos x="32" y="24"/>
                  </a:cxn>
                  <a:cxn ang="0">
                    <a:pos x="44" y="16"/>
                  </a:cxn>
                  <a:cxn ang="0">
                    <a:pos x="57" y="10"/>
                  </a:cxn>
                  <a:cxn ang="0">
                    <a:pos x="71" y="5"/>
                  </a:cxn>
                  <a:cxn ang="0">
                    <a:pos x="85" y="2"/>
                  </a:cxn>
                  <a:cxn ang="0">
                    <a:pos x="99" y="0"/>
                  </a:cxn>
                  <a:cxn ang="0">
                    <a:pos x="115" y="1"/>
                  </a:cxn>
                  <a:cxn ang="0">
                    <a:pos x="120" y="3"/>
                  </a:cxn>
                  <a:cxn ang="0">
                    <a:pos x="124" y="5"/>
                  </a:cxn>
                  <a:cxn ang="0">
                    <a:pos x="127" y="8"/>
                  </a:cxn>
                  <a:cxn ang="0">
                    <a:pos x="132" y="10"/>
                  </a:cxn>
                </a:cxnLst>
                <a:rect l="0" t="0" r="r" b="b"/>
                <a:pathLst>
                  <a:path w="132" h="72">
                    <a:moveTo>
                      <a:pt x="132" y="10"/>
                    </a:moveTo>
                    <a:lnTo>
                      <a:pt x="132" y="12"/>
                    </a:lnTo>
                    <a:lnTo>
                      <a:pt x="131" y="13"/>
                    </a:lnTo>
                    <a:lnTo>
                      <a:pt x="130" y="14"/>
                    </a:lnTo>
                    <a:lnTo>
                      <a:pt x="128" y="15"/>
                    </a:lnTo>
                    <a:lnTo>
                      <a:pt x="119" y="14"/>
                    </a:lnTo>
                    <a:lnTo>
                      <a:pt x="110" y="14"/>
                    </a:lnTo>
                    <a:lnTo>
                      <a:pt x="100" y="16"/>
                    </a:lnTo>
                    <a:lnTo>
                      <a:pt x="92" y="18"/>
                    </a:lnTo>
                    <a:lnTo>
                      <a:pt x="83" y="20"/>
                    </a:lnTo>
                    <a:lnTo>
                      <a:pt x="75" y="23"/>
                    </a:lnTo>
                    <a:lnTo>
                      <a:pt x="67" y="27"/>
                    </a:lnTo>
                    <a:lnTo>
                      <a:pt x="59" y="30"/>
                    </a:lnTo>
                    <a:lnTo>
                      <a:pt x="53" y="35"/>
                    </a:lnTo>
                    <a:lnTo>
                      <a:pt x="48" y="40"/>
                    </a:lnTo>
                    <a:lnTo>
                      <a:pt x="43" y="45"/>
                    </a:lnTo>
                    <a:lnTo>
                      <a:pt x="38" y="50"/>
                    </a:lnTo>
                    <a:lnTo>
                      <a:pt x="33" y="56"/>
                    </a:lnTo>
                    <a:lnTo>
                      <a:pt x="29" y="61"/>
                    </a:lnTo>
                    <a:lnTo>
                      <a:pt x="24" y="67"/>
                    </a:lnTo>
                    <a:lnTo>
                      <a:pt x="20" y="72"/>
                    </a:lnTo>
                    <a:lnTo>
                      <a:pt x="15" y="71"/>
                    </a:lnTo>
                    <a:lnTo>
                      <a:pt x="10" y="71"/>
                    </a:lnTo>
                    <a:lnTo>
                      <a:pt x="4" y="71"/>
                    </a:lnTo>
                    <a:lnTo>
                      <a:pt x="0" y="68"/>
                    </a:lnTo>
                    <a:lnTo>
                      <a:pt x="2" y="61"/>
                    </a:lnTo>
                    <a:lnTo>
                      <a:pt x="4" y="55"/>
                    </a:lnTo>
                    <a:lnTo>
                      <a:pt x="7" y="49"/>
                    </a:lnTo>
                    <a:lnTo>
                      <a:pt x="11" y="43"/>
                    </a:lnTo>
                    <a:lnTo>
                      <a:pt x="21" y="33"/>
                    </a:lnTo>
                    <a:lnTo>
                      <a:pt x="32" y="24"/>
                    </a:lnTo>
                    <a:lnTo>
                      <a:pt x="44" y="16"/>
                    </a:lnTo>
                    <a:lnTo>
                      <a:pt x="57" y="10"/>
                    </a:lnTo>
                    <a:lnTo>
                      <a:pt x="71" y="5"/>
                    </a:lnTo>
                    <a:lnTo>
                      <a:pt x="85" y="2"/>
                    </a:lnTo>
                    <a:lnTo>
                      <a:pt x="99" y="0"/>
                    </a:lnTo>
                    <a:lnTo>
                      <a:pt x="115" y="1"/>
                    </a:lnTo>
                    <a:lnTo>
                      <a:pt x="120" y="3"/>
                    </a:lnTo>
                    <a:lnTo>
                      <a:pt x="124" y="5"/>
                    </a:lnTo>
                    <a:lnTo>
                      <a:pt x="127" y="8"/>
                    </a:lnTo>
                    <a:lnTo>
                      <a:pt x="13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76" name="Freeform 40"/>
              <p:cNvSpPr>
                <a:spLocks/>
              </p:cNvSpPr>
              <p:nvPr/>
            </p:nvSpPr>
            <p:spPr bwMode="auto">
              <a:xfrm>
                <a:off x="5367" y="3746"/>
                <a:ext cx="48" cy="119"/>
              </a:xfrm>
              <a:custGeom>
                <a:avLst/>
                <a:gdLst/>
                <a:ahLst/>
                <a:cxnLst>
                  <a:cxn ang="0">
                    <a:pos x="56" y="40"/>
                  </a:cxn>
                  <a:cxn ang="0">
                    <a:pos x="66" y="55"/>
                  </a:cxn>
                  <a:cxn ang="0">
                    <a:pos x="74" y="72"/>
                  </a:cxn>
                  <a:cxn ang="0">
                    <a:pos x="80" y="90"/>
                  </a:cxn>
                  <a:cxn ang="0">
                    <a:pos x="85" y="107"/>
                  </a:cxn>
                  <a:cxn ang="0">
                    <a:pos x="88" y="125"/>
                  </a:cxn>
                  <a:cxn ang="0">
                    <a:pos x="92" y="143"/>
                  </a:cxn>
                  <a:cxn ang="0">
                    <a:pos x="94" y="162"/>
                  </a:cxn>
                  <a:cxn ang="0">
                    <a:pos x="96" y="180"/>
                  </a:cxn>
                  <a:cxn ang="0">
                    <a:pos x="96" y="191"/>
                  </a:cxn>
                  <a:cxn ang="0">
                    <a:pos x="95" y="204"/>
                  </a:cxn>
                  <a:cxn ang="0">
                    <a:pos x="94" y="216"/>
                  </a:cxn>
                  <a:cxn ang="0">
                    <a:pos x="94" y="228"/>
                  </a:cxn>
                  <a:cxn ang="0">
                    <a:pos x="90" y="231"/>
                  </a:cxn>
                  <a:cxn ang="0">
                    <a:pos x="87" y="233"/>
                  </a:cxn>
                  <a:cxn ang="0">
                    <a:pos x="83" y="235"/>
                  </a:cxn>
                  <a:cxn ang="0">
                    <a:pos x="79" y="236"/>
                  </a:cxn>
                  <a:cxn ang="0">
                    <a:pos x="76" y="229"/>
                  </a:cxn>
                  <a:cxn ang="0">
                    <a:pos x="77" y="221"/>
                  </a:cxn>
                  <a:cxn ang="0">
                    <a:pos x="77" y="213"/>
                  </a:cxn>
                  <a:cxn ang="0">
                    <a:pos x="77" y="205"/>
                  </a:cxn>
                  <a:cxn ang="0">
                    <a:pos x="78" y="201"/>
                  </a:cxn>
                  <a:cxn ang="0">
                    <a:pos x="74" y="149"/>
                  </a:cxn>
                  <a:cxn ang="0">
                    <a:pos x="69" y="135"/>
                  </a:cxn>
                  <a:cxn ang="0">
                    <a:pos x="65" y="121"/>
                  </a:cxn>
                  <a:cxn ang="0">
                    <a:pos x="60" y="107"/>
                  </a:cxn>
                  <a:cxn ang="0">
                    <a:pos x="55" y="93"/>
                  </a:cxn>
                  <a:cxn ang="0">
                    <a:pos x="50" y="78"/>
                  </a:cxn>
                  <a:cxn ang="0">
                    <a:pos x="44" y="64"/>
                  </a:cxn>
                  <a:cxn ang="0">
                    <a:pos x="37" y="51"/>
                  </a:cxn>
                  <a:cxn ang="0">
                    <a:pos x="29" y="38"/>
                  </a:cxn>
                  <a:cxn ang="0">
                    <a:pos x="22" y="30"/>
                  </a:cxn>
                  <a:cxn ang="0">
                    <a:pos x="15" y="22"/>
                  </a:cxn>
                  <a:cxn ang="0">
                    <a:pos x="8" y="14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2" y="0"/>
                  </a:cxn>
                  <a:cxn ang="0">
                    <a:pos x="10" y="3"/>
                  </a:cxn>
                  <a:cxn ang="0">
                    <a:pos x="17" y="7"/>
                  </a:cxn>
                  <a:cxn ang="0">
                    <a:pos x="24" y="11"/>
                  </a:cxn>
                  <a:cxn ang="0">
                    <a:pos x="31" y="16"/>
                  </a:cxn>
                  <a:cxn ang="0">
                    <a:pos x="37" y="22"/>
                  </a:cxn>
                  <a:cxn ang="0">
                    <a:pos x="43" y="28"/>
                  </a:cxn>
                  <a:cxn ang="0">
                    <a:pos x="50" y="34"/>
                  </a:cxn>
                  <a:cxn ang="0">
                    <a:pos x="56" y="40"/>
                  </a:cxn>
                </a:cxnLst>
                <a:rect l="0" t="0" r="r" b="b"/>
                <a:pathLst>
                  <a:path w="96" h="236">
                    <a:moveTo>
                      <a:pt x="56" y="40"/>
                    </a:moveTo>
                    <a:lnTo>
                      <a:pt x="66" y="55"/>
                    </a:lnTo>
                    <a:lnTo>
                      <a:pt x="74" y="72"/>
                    </a:lnTo>
                    <a:lnTo>
                      <a:pt x="80" y="90"/>
                    </a:lnTo>
                    <a:lnTo>
                      <a:pt x="85" y="107"/>
                    </a:lnTo>
                    <a:lnTo>
                      <a:pt x="88" y="125"/>
                    </a:lnTo>
                    <a:lnTo>
                      <a:pt x="92" y="143"/>
                    </a:lnTo>
                    <a:lnTo>
                      <a:pt x="94" y="162"/>
                    </a:lnTo>
                    <a:lnTo>
                      <a:pt x="96" y="180"/>
                    </a:lnTo>
                    <a:lnTo>
                      <a:pt x="96" y="191"/>
                    </a:lnTo>
                    <a:lnTo>
                      <a:pt x="95" y="204"/>
                    </a:lnTo>
                    <a:lnTo>
                      <a:pt x="94" y="216"/>
                    </a:lnTo>
                    <a:lnTo>
                      <a:pt x="94" y="228"/>
                    </a:lnTo>
                    <a:lnTo>
                      <a:pt x="90" y="231"/>
                    </a:lnTo>
                    <a:lnTo>
                      <a:pt x="87" y="233"/>
                    </a:lnTo>
                    <a:lnTo>
                      <a:pt x="83" y="235"/>
                    </a:lnTo>
                    <a:lnTo>
                      <a:pt x="79" y="236"/>
                    </a:lnTo>
                    <a:lnTo>
                      <a:pt x="76" y="229"/>
                    </a:lnTo>
                    <a:lnTo>
                      <a:pt x="77" y="221"/>
                    </a:lnTo>
                    <a:lnTo>
                      <a:pt x="77" y="213"/>
                    </a:lnTo>
                    <a:lnTo>
                      <a:pt x="77" y="205"/>
                    </a:lnTo>
                    <a:lnTo>
                      <a:pt x="78" y="201"/>
                    </a:lnTo>
                    <a:lnTo>
                      <a:pt x="74" y="149"/>
                    </a:lnTo>
                    <a:lnTo>
                      <a:pt x="69" y="135"/>
                    </a:lnTo>
                    <a:lnTo>
                      <a:pt x="65" y="121"/>
                    </a:lnTo>
                    <a:lnTo>
                      <a:pt x="60" y="107"/>
                    </a:lnTo>
                    <a:lnTo>
                      <a:pt x="55" y="93"/>
                    </a:lnTo>
                    <a:lnTo>
                      <a:pt x="50" y="78"/>
                    </a:lnTo>
                    <a:lnTo>
                      <a:pt x="44" y="64"/>
                    </a:lnTo>
                    <a:lnTo>
                      <a:pt x="37" y="51"/>
                    </a:lnTo>
                    <a:lnTo>
                      <a:pt x="29" y="38"/>
                    </a:lnTo>
                    <a:lnTo>
                      <a:pt x="22" y="30"/>
                    </a:lnTo>
                    <a:lnTo>
                      <a:pt x="15" y="22"/>
                    </a:lnTo>
                    <a:lnTo>
                      <a:pt x="8" y="14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10" y="3"/>
                    </a:lnTo>
                    <a:lnTo>
                      <a:pt x="17" y="7"/>
                    </a:lnTo>
                    <a:lnTo>
                      <a:pt x="24" y="11"/>
                    </a:lnTo>
                    <a:lnTo>
                      <a:pt x="31" y="16"/>
                    </a:lnTo>
                    <a:lnTo>
                      <a:pt x="37" y="22"/>
                    </a:lnTo>
                    <a:lnTo>
                      <a:pt x="43" y="28"/>
                    </a:lnTo>
                    <a:lnTo>
                      <a:pt x="50" y="34"/>
                    </a:lnTo>
                    <a:lnTo>
                      <a:pt x="5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77" name="Freeform 41"/>
              <p:cNvSpPr>
                <a:spLocks/>
              </p:cNvSpPr>
              <p:nvPr/>
            </p:nvSpPr>
            <p:spPr bwMode="auto">
              <a:xfrm>
                <a:off x="5178" y="3773"/>
                <a:ext cx="116" cy="163"/>
              </a:xfrm>
              <a:custGeom>
                <a:avLst/>
                <a:gdLst/>
                <a:ahLst/>
                <a:cxnLst>
                  <a:cxn ang="0">
                    <a:pos x="227" y="7"/>
                  </a:cxn>
                  <a:cxn ang="0">
                    <a:pos x="195" y="30"/>
                  </a:cxn>
                  <a:cxn ang="0">
                    <a:pos x="168" y="58"/>
                  </a:cxn>
                  <a:cxn ang="0">
                    <a:pos x="146" y="90"/>
                  </a:cxn>
                  <a:cxn ang="0">
                    <a:pos x="130" y="125"/>
                  </a:cxn>
                  <a:cxn ang="0">
                    <a:pos x="116" y="159"/>
                  </a:cxn>
                  <a:cxn ang="0">
                    <a:pos x="104" y="193"/>
                  </a:cxn>
                  <a:cxn ang="0">
                    <a:pos x="92" y="227"/>
                  </a:cxn>
                  <a:cxn ang="0">
                    <a:pos x="78" y="260"/>
                  </a:cxn>
                  <a:cxn ang="0">
                    <a:pos x="70" y="281"/>
                  </a:cxn>
                  <a:cxn ang="0">
                    <a:pos x="60" y="300"/>
                  </a:cxn>
                  <a:cxn ang="0">
                    <a:pos x="46" y="316"/>
                  </a:cxn>
                  <a:cxn ang="0">
                    <a:pos x="27" y="326"/>
                  </a:cxn>
                  <a:cxn ang="0">
                    <a:pos x="12" y="325"/>
                  </a:cxn>
                  <a:cxn ang="0">
                    <a:pos x="0" y="318"/>
                  </a:cxn>
                  <a:cxn ang="0">
                    <a:pos x="5" y="314"/>
                  </a:cxn>
                  <a:cxn ang="0">
                    <a:pos x="14" y="313"/>
                  </a:cxn>
                  <a:cxn ang="0">
                    <a:pos x="39" y="292"/>
                  </a:cxn>
                  <a:cxn ang="0">
                    <a:pos x="55" y="264"/>
                  </a:cxn>
                  <a:cxn ang="0">
                    <a:pos x="66" y="233"/>
                  </a:cxn>
                  <a:cxn ang="0">
                    <a:pos x="79" y="203"/>
                  </a:cxn>
                  <a:cxn ang="0">
                    <a:pos x="94" y="164"/>
                  </a:cxn>
                  <a:cxn ang="0">
                    <a:pos x="109" y="124"/>
                  </a:cxn>
                  <a:cxn ang="0">
                    <a:pos x="127" y="86"/>
                  </a:cxn>
                  <a:cxn ang="0">
                    <a:pos x="148" y="50"/>
                  </a:cxn>
                  <a:cxn ang="0">
                    <a:pos x="155" y="42"/>
                  </a:cxn>
                  <a:cxn ang="0">
                    <a:pos x="164" y="34"/>
                  </a:cxn>
                  <a:cxn ang="0">
                    <a:pos x="173" y="26"/>
                  </a:cxn>
                  <a:cxn ang="0">
                    <a:pos x="182" y="19"/>
                  </a:cxn>
                  <a:cxn ang="0">
                    <a:pos x="192" y="12"/>
                  </a:cxn>
                  <a:cxn ang="0">
                    <a:pos x="203" y="6"/>
                  </a:cxn>
                  <a:cxn ang="0">
                    <a:pos x="215" y="3"/>
                  </a:cxn>
                  <a:cxn ang="0">
                    <a:pos x="227" y="0"/>
                  </a:cxn>
                </a:cxnLst>
                <a:rect l="0" t="0" r="r" b="b"/>
                <a:pathLst>
                  <a:path w="228" h="327">
                    <a:moveTo>
                      <a:pt x="228" y="3"/>
                    </a:moveTo>
                    <a:lnTo>
                      <a:pt x="227" y="7"/>
                    </a:lnTo>
                    <a:lnTo>
                      <a:pt x="211" y="17"/>
                    </a:lnTo>
                    <a:lnTo>
                      <a:pt x="195" y="30"/>
                    </a:lnTo>
                    <a:lnTo>
                      <a:pt x="181" y="44"/>
                    </a:lnTo>
                    <a:lnTo>
                      <a:pt x="168" y="58"/>
                    </a:lnTo>
                    <a:lnTo>
                      <a:pt x="156" y="74"/>
                    </a:lnTo>
                    <a:lnTo>
                      <a:pt x="146" y="90"/>
                    </a:lnTo>
                    <a:lnTo>
                      <a:pt x="137" y="108"/>
                    </a:lnTo>
                    <a:lnTo>
                      <a:pt x="130" y="125"/>
                    </a:lnTo>
                    <a:lnTo>
                      <a:pt x="123" y="141"/>
                    </a:lnTo>
                    <a:lnTo>
                      <a:pt x="116" y="159"/>
                    </a:lnTo>
                    <a:lnTo>
                      <a:pt x="109" y="176"/>
                    </a:lnTo>
                    <a:lnTo>
                      <a:pt x="104" y="193"/>
                    </a:lnTo>
                    <a:lnTo>
                      <a:pt x="98" y="210"/>
                    </a:lnTo>
                    <a:lnTo>
                      <a:pt x="92" y="227"/>
                    </a:lnTo>
                    <a:lnTo>
                      <a:pt x="86" y="244"/>
                    </a:lnTo>
                    <a:lnTo>
                      <a:pt x="78" y="260"/>
                    </a:lnTo>
                    <a:lnTo>
                      <a:pt x="74" y="270"/>
                    </a:lnTo>
                    <a:lnTo>
                      <a:pt x="70" y="281"/>
                    </a:lnTo>
                    <a:lnTo>
                      <a:pt x="66" y="291"/>
                    </a:lnTo>
                    <a:lnTo>
                      <a:pt x="60" y="300"/>
                    </a:lnTo>
                    <a:lnTo>
                      <a:pt x="54" y="308"/>
                    </a:lnTo>
                    <a:lnTo>
                      <a:pt x="46" y="316"/>
                    </a:lnTo>
                    <a:lnTo>
                      <a:pt x="37" y="322"/>
                    </a:lnTo>
                    <a:lnTo>
                      <a:pt x="27" y="326"/>
                    </a:lnTo>
                    <a:lnTo>
                      <a:pt x="20" y="327"/>
                    </a:lnTo>
                    <a:lnTo>
                      <a:pt x="12" y="325"/>
                    </a:lnTo>
                    <a:lnTo>
                      <a:pt x="6" y="322"/>
                    </a:lnTo>
                    <a:lnTo>
                      <a:pt x="0" y="318"/>
                    </a:lnTo>
                    <a:lnTo>
                      <a:pt x="1" y="314"/>
                    </a:lnTo>
                    <a:lnTo>
                      <a:pt x="5" y="314"/>
                    </a:lnTo>
                    <a:lnTo>
                      <a:pt x="10" y="314"/>
                    </a:lnTo>
                    <a:lnTo>
                      <a:pt x="14" y="313"/>
                    </a:lnTo>
                    <a:lnTo>
                      <a:pt x="28" y="304"/>
                    </a:lnTo>
                    <a:lnTo>
                      <a:pt x="39" y="292"/>
                    </a:lnTo>
                    <a:lnTo>
                      <a:pt x="48" y="279"/>
                    </a:lnTo>
                    <a:lnTo>
                      <a:pt x="55" y="264"/>
                    </a:lnTo>
                    <a:lnTo>
                      <a:pt x="61" y="249"/>
                    </a:lnTo>
                    <a:lnTo>
                      <a:pt x="66" y="233"/>
                    </a:lnTo>
                    <a:lnTo>
                      <a:pt x="72" y="218"/>
                    </a:lnTo>
                    <a:lnTo>
                      <a:pt x="79" y="203"/>
                    </a:lnTo>
                    <a:lnTo>
                      <a:pt x="86" y="184"/>
                    </a:lnTo>
                    <a:lnTo>
                      <a:pt x="94" y="164"/>
                    </a:lnTo>
                    <a:lnTo>
                      <a:pt x="101" y="144"/>
                    </a:lnTo>
                    <a:lnTo>
                      <a:pt x="109" y="124"/>
                    </a:lnTo>
                    <a:lnTo>
                      <a:pt x="118" y="105"/>
                    </a:lnTo>
                    <a:lnTo>
                      <a:pt x="127" y="86"/>
                    </a:lnTo>
                    <a:lnTo>
                      <a:pt x="137" y="68"/>
                    </a:lnTo>
                    <a:lnTo>
                      <a:pt x="148" y="50"/>
                    </a:lnTo>
                    <a:lnTo>
                      <a:pt x="152" y="46"/>
                    </a:lnTo>
                    <a:lnTo>
                      <a:pt x="155" y="42"/>
                    </a:lnTo>
                    <a:lnTo>
                      <a:pt x="160" y="38"/>
                    </a:lnTo>
                    <a:lnTo>
                      <a:pt x="164" y="34"/>
                    </a:lnTo>
                    <a:lnTo>
                      <a:pt x="168" y="30"/>
                    </a:lnTo>
                    <a:lnTo>
                      <a:pt x="173" y="26"/>
                    </a:lnTo>
                    <a:lnTo>
                      <a:pt x="177" y="22"/>
                    </a:lnTo>
                    <a:lnTo>
                      <a:pt x="182" y="19"/>
                    </a:lnTo>
                    <a:lnTo>
                      <a:pt x="187" y="15"/>
                    </a:lnTo>
                    <a:lnTo>
                      <a:pt x="192" y="12"/>
                    </a:lnTo>
                    <a:lnTo>
                      <a:pt x="197" y="9"/>
                    </a:lnTo>
                    <a:lnTo>
                      <a:pt x="203" y="6"/>
                    </a:lnTo>
                    <a:lnTo>
                      <a:pt x="209" y="4"/>
                    </a:lnTo>
                    <a:lnTo>
                      <a:pt x="215" y="3"/>
                    </a:lnTo>
                    <a:lnTo>
                      <a:pt x="221" y="1"/>
                    </a:lnTo>
                    <a:lnTo>
                      <a:pt x="227" y="0"/>
                    </a:lnTo>
                    <a:lnTo>
                      <a:pt x="22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78" name="Freeform 42"/>
              <p:cNvSpPr>
                <a:spLocks/>
              </p:cNvSpPr>
              <p:nvPr/>
            </p:nvSpPr>
            <p:spPr bwMode="auto">
              <a:xfrm>
                <a:off x="5419" y="3792"/>
                <a:ext cx="49" cy="44"/>
              </a:xfrm>
              <a:custGeom>
                <a:avLst/>
                <a:gdLst/>
                <a:ahLst/>
                <a:cxnLst>
                  <a:cxn ang="0">
                    <a:pos x="87" y="5"/>
                  </a:cxn>
                  <a:cxn ang="0">
                    <a:pos x="94" y="11"/>
                  </a:cxn>
                  <a:cxn ang="0">
                    <a:pos x="98" y="28"/>
                  </a:cxn>
                  <a:cxn ang="0">
                    <a:pos x="96" y="54"/>
                  </a:cxn>
                  <a:cxn ang="0">
                    <a:pos x="93" y="72"/>
                  </a:cxn>
                  <a:cxn ang="0">
                    <a:pos x="84" y="79"/>
                  </a:cxn>
                  <a:cxn ang="0">
                    <a:pos x="73" y="82"/>
                  </a:cxn>
                  <a:cxn ang="0">
                    <a:pos x="62" y="85"/>
                  </a:cxn>
                  <a:cxn ang="0">
                    <a:pos x="55" y="88"/>
                  </a:cxn>
                  <a:cxn ang="0">
                    <a:pos x="52" y="87"/>
                  </a:cxn>
                  <a:cxn ang="0">
                    <a:pos x="52" y="80"/>
                  </a:cxn>
                  <a:cxn ang="0">
                    <a:pos x="62" y="72"/>
                  </a:cxn>
                  <a:cxn ang="0">
                    <a:pos x="73" y="65"/>
                  </a:cxn>
                  <a:cxn ang="0">
                    <a:pos x="78" y="55"/>
                  </a:cxn>
                  <a:cxn ang="0">
                    <a:pos x="75" y="45"/>
                  </a:cxn>
                  <a:cxn ang="0">
                    <a:pos x="72" y="43"/>
                  </a:cxn>
                  <a:cxn ang="0">
                    <a:pos x="60" y="43"/>
                  </a:cxn>
                  <a:cxn ang="0">
                    <a:pos x="45" y="48"/>
                  </a:cxn>
                  <a:cxn ang="0">
                    <a:pos x="29" y="55"/>
                  </a:cxn>
                  <a:cxn ang="0">
                    <a:pos x="14" y="59"/>
                  </a:cxn>
                  <a:cxn ang="0">
                    <a:pos x="4" y="57"/>
                  </a:cxn>
                  <a:cxn ang="0">
                    <a:pos x="4" y="54"/>
                  </a:cxn>
                  <a:cxn ang="0">
                    <a:pos x="13" y="49"/>
                  </a:cxn>
                  <a:cxn ang="0">
                    <a:pos x="31" y="41"/>
                  </a:cxn>
                  <a:cxn ang="0">
                    <a:pos x="49" y="33"/>
                  </a:cxn>
                  <a:cxn ang="0">
                    <a:pos x="67" y="24"/>
                  </a:cxn>
                  <a:cxn ang="0">
                    <a:pos x="71" y="17"/>
                  </a:cxn>
                  <a:cxn ang="0">
                    <a:pos x="63" y="16"/>
                  </a:cxn>
                  <a:cxn ang="0">
                    <a:pos x="54" y="16"/>
                  </a:cxn>
                  <a:cxn ang="0">
                    <a:pos x="45" y="16"/>
                  </a:cxn>
                  <a:cxn ang="0">
                    <a:pos x="36" y="14"/>
                  </a:cxn>
                  <a:cxn ang="0">
                    <a:pos x="27" y="12"/>
                  </a:cxn>
                  <a:cxn ang="0">
                    <a:pos x="17" y="10"/>
                  </a:cxn>
                  <a:cxn ang="0">
                    <a:pos x="8" y="8"/>
                  </a:cxn>
                  <a:cxn ang="0">
                    <a:pos x="2" y="6"/>
                  </a:cxn>
                  <a:cxn ang="0">
                    <a:pos x="1" y="4"/>
                  </a:cxn>
                  <a:cxn ang="0">
                    <a:pos x="10" y="1"/>
                  </a:cxn>
                  <a:cxn ang="0">
                    <a:pos x="31" y="0"/>
                  </a:cxn>
                  <a:cxn ang="0">
                    <a:pos x="52" y="1"/>
                  </a:cxn>
                  <a:cxn ang="0">
                    <a:pos x="73" y="2"/>
                  </a:cxn>
                </a:cxnLst>
                <a:rect l="0" t="0" r="r" b="b"/>
                <a:pathLst>
                  <a:path w="98" h="88">
                    <a:moveTo>
                      <a:pt x="83" y="3"/>
                    </a:moveTo>
                    <a:lnTo>
                      <a:pt x="87" y="5"/>
                    </a:lnTo>
                    <a:lnTo>
                      <a:pt x="91" y="8"/>
                    </a:lnTo>
                    <a:lnTo>
                      <a:pt x="94" y="11"/>
                    </a:lnTo>
                    <a:lnTo>
                      <a:pt x="98" y="15"/>
                    </a:lnTo>
                    <a:lnTo>
                      <a:pt x="98" y="28"/>
                    </a:lnTo>
                    <a:lnTo>
                      <a:pt x="97" y="41"/>
                    </a:lnTo>
                    <a:lnTo>
                      <a:pt x="96" y="54"/>
                    </a:lnTo>
                    <a:lnTo>
                      <a:pt x="96" y="67"/>
                    </a:lnTo>
                    <a:lnTo>
                      <a:pt x="93" y="72"/>
                    </a:lnTo>
                    <a:lnTo>
                      <a:pt x="89" y="76"/>
                    </a:lnTo>
                    <a:lnTo>
                      <a:pt x="84" y="79"/>
                    </a:lnTo>
                    <a:lnTo>
                      <a:pt x="79" y="80"/>
                    </a:lnTo>
                    <a:lnTo>
                      <a:pt x="73" y="82"/>
                    </a:lnTo>
                    <a:lnTo>
                      <a:pt x="67" y="83"/>
                    </a:lnTo>
                    <a:lnTo>
                      <a:pt x="62" y="85"/>
                    </a:lnTo>
                    <a:lnTo>
                      <a:pt x="57" y="88"/>
                    </a:lnTo>
                    <a:lnTo>
                      <a:pt x="55" y="88"/>
                    </a:lnTo>
                    <a:lnTo>
                      <a:pt x="53" y="88"/>
                    </a:lnTo>
                    <a:lnTo>
                      <a:pt x="52" y="87"/>
                    </a:lnTo>
                    <a:lnTo>
                      <a:pt x="50" y="86"/>
                    </a:lnTo>
                    <a:lnTo>
                      <a:pt x="52" y="80"/>
                    </a:lnTo>
                    <a:lnTo>
                      <a:pt x="56" y="75"/>
                    </a:lnTo>
                    <a:lnTo>
                      <a:pt x="62" y="72"/>
                    </a:lnTo>
                    <a:lnTo>
                      <a:pt x="68" y="69"/>
                    </a:lnTo>
                    <a:lnTo>
                      <a:pt x="73" y="65"/>
                    </a:lnTo>
                    <a:lnTo>
                      <a:pt x="77" y="61"/>
                    </a:lnTo>
                    <a:lnTo>
                      <a:pt x="78" y="55"/>
                    </a:lnTo>
                    <a:lnTo>
                      <a:pt x="76" y="47"/>
                    </a:lnTo>
                    <a:lnTo>
                      <a:pt x="75" y="45"/>
                    </a:lnTo>
                    <a:lnTo>
                      <a:pt x="74" y="44"/>
                    </a:lnTo>
                    <a:lnTo>
                      <a:pt x="72" y="43"/>
                    </a:lnTo>
                    <a:lnTo>
                      <a:pt x="69" y="43"/>
                    </a:lnTo>
                    <a:lnTo>
                      <a:pt x="60" y="43"/>
                    </a:lnTo>
                    <a:lnTo>
                      <a:pt x="52" y="45"/>
                    </a:lnTo>
                    <a:lnTo>
                      <a:pt x="45" y="48"/>
                    </a:lnTo>
                    <a:lnTo>
                      <a:pt x="37" y="51"/>
                    </a:lnTo>
                    <a:lnTo>
                      <a:pt x="29" y="55"/>
                    </a:lnTo>
                    <a:lnTo>
                      <a:pt x="22" y="57"/>
                    </a:lnTo>
                    <a:lnTo>
                      <a:pt x="14" y="59"/>
                    </a:lnTo>
                    <a:lnTo>
                      <a:pt x="5" y="59"/>
                    </a:lnTo>
                    <a:lnTo>
                      <a:pt x="4" y="57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4" y="53"/>
                    </a:lnTo>
                    <a:lnTo>
                      <a:pt x="13" y="49"/>
                    </a:lnTo>
                    <a:lnTo>
                      <a:pt x="22" y="45"/>
                    </a:lnTo>
                    <a:lnTo>
                      <a:pt x="31" y="41"/>
                    </a:lnTo>
                    <a:lnTo>
                      <a:pt x="40" y="37"/>
                    </a:lnTo>
                    <a:lnTo>
                      <a:pt x="49" y="33"/>
                    </a:lnTo>
                    <a:lnTo>
                      <a:pt x="58" y="29"/>
                    </a:lnTo>
                    <a:lnTo>
                      <a:pt x="67" y="24"/>
                    </a:lnTo>
                    <a:lnTo>
                      <a:pt x="75" y="19"/>
                    </a:lnTo>
                    <a:lnTo>
                      <a:pt x="71" y="17"/>
                    </a:lnTo>
                    <a:lnTo>
                      <a:pt x="67" y="16"/>
                    </a:lnTo>
                    <a:lnTo>
                      <a:pt x="63" y="16"/>
                    </a:lnTo>
                    <a:lnTo>
                      <a:pt x="59" y="16"/>
                    </a:lnTo>
                    <a:lnTo>
                      <a:pt x="54" y="16"/>
                    </a:lnTo>
                    <a:lnTo>
                      <a:pt x="50" y="16"/>
                    </a:lnTo>
                    <a:lnTo>
                      <a:pt x="45" y="16"/>
                    </a:lnTo>
                    <a:lnTo>
                      <a:pt x="41" y="15"/>
                    </a:lnTo>
                    <a:lnTo>
                      <a:pt x="36" y="14"/>
                    </a:lnTo>
                    <a:lnTo>
                      <a:pt x="31" y="13"/>
                    </a:lnTo>
                    <a:lnTo>
                      <a:pt x="27" y="12"/>
                    </a:lnTo>
                    <a:lnTo>
                      <a:pt x="22" y="11"/>
                    </a:lnTo>
                    <a:lnTo>
                      <a:pt x="17" y="10"/>
                    </a:lnTo>
                    <a:lnTo>
                      <a:pt x="13" y="9"/>
                    </a:lnTo>
                    <a:lnTo>
                      <a:pt x="8" y="8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0" y="1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2" y="1"/>
                    </a:lnTo>
                    <a:lnTo>
                      <a:pt x="62" y="2"/>
                    </a:lnTo>
                    <a:lnTo>
                      <a:pt x="73" y="2"/>
                    </a:lnTo>
                    <a:lnTo>
                      <a:pt x="8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79" name="Freeform 43"/>
              <p:cNvSpPr>
                <a:spLocks/>
              </p:cNvSpPr>
              <p:nvPr/>
            </p:nvSpPr>
            <p:spPr bwMode="auto">
              <a:xfrm>
                <a:off x="4789" y="3818"/>
                <a:ext cx="140" cy="38"/>
              </a:xfrm>
              <a:custGeom>
                <a:avLst/>
                <a:gdLst/>
                <a:ahLst/>
                <a:cxnLst>
                  <a:cxn ang="0">
                    <a:pos x="281" y="59"/>
                  </a:cxn>
                  <a:cxn ang="0">
                    <a:pos x="280" y="64"/>
                  </a:cxn>
                  <a:cxn ang="0">
                    <a:pos x="277" y="66"/>
                  </a:cxn>
                  <a:cxn ang="0">
                    <a:pos x="264" y="56"/>
                  </a:cxn>
                  <a:cxn ang="0">
                    <a:pos x="251" y="46"/>
                  </a:cxn>
                  <a:cxn ang="0">
                    <a:pos x="238" y="36"/>
                  </a:cxn>
                  <a:cxn ang="0">
                    <a:pos x="225" y="26"/>
                  </a:cxn>
                  <a:cxn ang="0">
                    <a:pos x="211" y="24"/>
                  </a:cxn>
                  <a:cxn ang="0">
                    <a:pos x="197" y="26"/>
                  </a:cxn>
                  <a:cxn ang="0">
                    <a:pos x="184" y="30"/>
                  </a:cxn>
                  <a:cxn ang="0">
                    <a:pos x="170" y="34"/>
                  </a:cxn>
                  <a:cxn ang="0">
                    <a:pos x="173" y="39"/>
                  </a:cxn>
                  <a:cxn ang="0">
                    <a:pos x="186" y="43"/>
                  </a:cxn>
                  <a:cxn ang="0">
                    <a:pos x="198" y="47"/>
                  </a:cxn>
                  <a:cxn ang="0">
                    <a:pos x="207" y="54"/>
                  </a:cxn>
                  <a:cxn ang="0">
                    <a:pos x="209" y="61"/>
                  </a:cxn>
                  <a:cxn ang="0">
                    <a:pos x="204" y="61"/>
                  </a:cxn>
                  <a:cxn ang="0">
                    <a:pos x="190" y="57"/>
                  </a:cxn>
                  <a:cxn ang="0">
                    <a:pos x="167" y="50"/>
                  </a:cxn>
                  <a:cxn ang="0">
                    <a:pos x="145" y="43"/>
                  </a:cxn>
                  <a:cxn ang="0">
                    <a:pos x="122" y="39"/>
                  </a:cxn>
                  <a:cxn ang="0">
                    <a:pos x="96" y="42"/>
                  </a:cxn>
                  <a:cxn ang="0">
                    <a:pos x="70" y="50"/>
                  </a:cxn>
                  <a:cxn ang="0">
                    <a:pos x="44" y="63"/>
                  </a:cxn>
                  <a:cxn ang="0">
                    <a:pos x="19" y="74"/>
                  </a:cxn>
                  <a:cxn ang="0">
                    <a:pos x="4" y="78"/>
                  </a:cxn>
                  <a:cxn ang="0">
                    <a:pos x="1" y="77"/>
                  </a:cxn>
                  <a:cxn ang="0">
                    <a:pos x="2" y="69"/>
                  </a:cxn>
                  <a:cxn ang="0">
                    <a:pos x="15" y="61"/>
                  </a:cxn>
                  <a:cxn ang="0">
                    <a:pos x="29" y="50"/>
                  </a:cxn>
                  <a:cxn ang="0">
                    <a:pos x="44" y="41"/>
                  </a:cxn>
                  <a:cxn ang="0">
                    <a:pos x="60" y="32"/>
                  </a:cxn>
                  <a:cxn ang="0">
                    <a:pos x="76" y="24"/>
                  </a:cxn>
                  <a:cxn ang="0">
                    <a:pos x="94" y="17"/>
                  </a:cxn>
                  <a:cxn ang="0">
                    <a:pos x="113" y="17"/>
                  </a:cxn>
                  <a:cxn ang="0">
                    <a:pos x="133" y="23"/>
                  </a:cxn>
                  <a:cxn ang="0">
                    <a:pos x="152" y="31"/>
                  </a:cxn>
                  <a:cxn ang="0">
                    <a:pos x="162" y="30"/>
                  </a:cxn>
                  <a:cxn ang="0">
                    <a:pos x="167" y="23"/>
                  </a:cxn>
                  <a:cxn ang="0">
                    <a:pos x="175" y="18"/>
                  </a:cxn>
                  <a:cxn ang="0">
                    <a:pos x="187" y="13"/>
                  </a:cxn>
                  <a:cxn ang="0">
                    <a:pos x="197" y="8"/>
                  </a:cxn>
                  <a:cxn ang="0">
                    <a:pos x="208" y="3"/>
                  </a:cxn>
                  <a:cxn ang="0">
                    <a:pos x="219" y="2"/>
                  </a:cxn>
                  <a:cxn ang="0">
                    <a:pos x="231" y="8"/>
                  </a:cxn>
                  <a:cxn ang="0">
                    <a:pos x="241" y="18"/>
                  </a:cxn>
                  <a:cxn ang="0">
                    <a:pos x="250" y="28"/>
                  </a:cxn>
                </a:cxnLst>
                <a:rect l="0" t="0" r="r" b="b"/>
                <a:pathLst>
                  <a:path w="281" h="78">
                    <a:moveTo>
                      <a:pt x="255" y="33"/>
                    </a:moveTo>
                    <a:lnTo>
                      <a:pt x="281" y="59"/>
                    </a:lnTo>
                    <a:lnTo>
                      <a:pt x="281" y="62"/>
                    </a:lnTo>
                    <a:lnTo>
                      <a:pt x="280" y="64"/>
                    </a:lnTo>
                    <a:lnTo>
                      <a:pt x="278" y="65"/>
                    </a:lnTo>
                    <a:lnTo>
                      <a:pt x="277" y="66"/>
                    </a:lnTo>
                    <a:lnTo>
                      <a:pt x="270" y="62"/>
                    </a:lnTo>
                    <a:lnTo>
                      <a:pt x="264" y="56"/>
                    </a:lnTo>
                    <a:lnTo>
                      <a:pt x="257" y="51"/>
                    </a:lnTo>
                    <a:lnTo>
                      <a:pt x="251" y="46"/>
                    </a:lnTo>
                    <a:lnTo>
                      <a:pt x="244" y="41"/>
                    </a:lnTo>
                    <a:lnTo>
                      <a:pt x="238" y="36"/>
                    </a:lnTo>
                    <a:lnTo>
                      <a:pt x="231" y="31"/>
                    </a:lnTo>
                    <a:lnTo>
                      <a:pt x="225" y="26"/>
                    </a:lnTo>
                    <a:lnTo>
                      <a:pt x="218" y="24"/>
                    </a:lnTo>
                    <a:lnTo>
                      <a:pt x="211" y="24"/>
                    </a:lnTo>
                    <a:lnTo>
                      <a:pt x="204" y="25"/>
                    </a:lnTo>
                    <a:lnTo>
                      <a:pt x="197" y="26"/>
                    </a:lnTo>
                    <a:lnTo>
                      <a:pt x="191" y="28"/>
                    </a:lnTo>
                    <a:lnTo>
                      <a:pt x="184" y="30"/>
                    </a:lnTo>
                    <a:lnTo>
                      <a:pt x="176" y="32"/>
                    </a:lnTo>
                    <a:lnTo>
                      <a:pt x="170" y="34"/>
                    </a:lnTo>
                    <a:lnTo>
                      <a:pt x="168" y="36"/>
                    </a:lnTo>
                    <a:lnTo>
                      <a:pt x="173" y="39"/>
                    </a:lnTo>
                    <a:lnTo>
                      <a:pt x="180" y="41"/>
                    </a:lnTo>
                    <a:lnTo>
                      <a:pt x="186" y="43"/>
                    </a:lnTo>
                    <a:lnTo>
                      <a:pt x="192" y="45"/>
                    </a:lnTo>
                    <a:lnTo>
                      <a:pt x="198" y="47"/>
                    </a:lnTo>
                    <a:lnTo>
                      <a:pt x="203" y="50"/>
                    </a:lnTo>
                    <a:lnTo>
                      <a:pt x="207" y="54"/>
                    </a:lnTo>
                    <a:lnTo>
                      <a:pt x="211" y="59"/>
                    </a:lnTo>
                    <a:lnTo>
                      <a:pt x="209" y="61"/>
                    </a:lnTo>
                    <a:lnTo>
                      <a:pt x="206" y="61"/>
                    </a:lnTo>
                    <a:lnTo>
                      <a:pt x="204" y="61"/>
                    </a:lnTo>
                    <a:lnTo>
                      <a:pt x="201" y="59"/>
                    </a:lnTo>
                    <a:lnTo>
                      <a:pt x="190" y="57"/>
                    </a:lnTo>
                    <a:lnTo>
                      <a:pt x="179" y="53"/>
                    </a:lnTo>
                    <a:lnTo>
                      <a:pt x="167" y="50"/>
                    </a:lnTo>
                    <a:lnTo>
                      <a:pt x="156" y="46"/>
                    </a:lnTo>
                    <a:lnTo>
                      <a:pt x="145" y="43"/>
                    </a:lnTo>
                    <a:lnTo>
                      <a:pt x="134" y="41"/>
                    </a:lnTo>
                    <a:lnTo>
                      <a:pt x="122" y="39"/>
                    </a:lnTo>
                    <a:lnTo>
                      <a:pt x="110" y="40"/>
                    </a:lnTo>
                    <a:lnTo>
                      <a:pt x="96" y="42"/>
                    </a:lnTo>
                    <a:lnTo>
                      <a:pt x="83" y="46"/>
                    </a:lnTo>
                    <a:lnTo>
                      <a:pt x="70" y="50"/>
                    </a:lnTo>
                    <a:lnTo>
                      <a:pt x="56" y="56"/>
                    </a:lnTo>
                    <a:lnTo>
                      <a:pt x="44" y="63"/>
                    </a:lnTo>
                    <a:lnTo>
                      <a:pt x="32" y="68"/>
                    </a:lnTo>
                    <a:lnTo>
                      <a:pt x="19" y="74"/>
                    </a:lnTo>
                    <a:lnTo>
                      <a:pt x="6" y="78"/>
                    </a:lnTo>
                    <a:lnTo>
                      <a:pt x="4" y="78"/>
                    </a:lnTo>
                    <a:lnTo>
                      <a:pt x="3" y="78"/>
                    </a:lnTo>
                    <a:lnTo>
                      <a:pt x="1" y="77"/>
                    </a:lnTo>
                    <a:lnTo>
                      <a:pt x="0" y="76"/>
                    </a:lnTo>
                    <a:lnTo>
                      <a:pt x="2" y="69"/>
                    </a:lnTo>
                    <a:lnTo>
                      <a:pt x="8" y="64"/>
                    </a:lnTo>
                    <a:lnTo>
                      <a:pt x="15" y="61"/>
                    </a:lnTo>
                    <a:lnTo>
                      <a:pt x="21" y="54"/>
                    </a:lnTo>
                    <a:lnTo>
                      <a:pt x="29" y="50"/>
                    </a:lnTo>
                    <a:lnTo>
                      <a:pt x="36" y="46"/>
                    </a:lnTo>
                    <a:lnTo>
                      <a:pt x="44" y="41"/>
                    </a:lnTo>
                    <a:lnTo>
                      <a:pt x="52" y="36"/>
                    </a:lnTo>
                    <a:lnTo>
                      <a:pt x="60" y="32"/>
                    </a:lnTo>
                    <a:lnTo>
                      <a:pt x="68" y="28"/>
                    </a:lnTo>
                    <a:lnTo>
                      <a:pt x="76" y="24"/>
                    </a:lnTo>
                    <a:lnTo>
                      <a:pt x="84" y="21"/>
                    </a:lnTo>
                    <a:lnTo>
                      <a:pt x="94" y="17"/>
                    </a:lnTo>
                    <a:lnTo>
                      <a:pt x="104" y="16"/>
                    </a:lnTo>
                    <a:lnTo>
                      <a:pt x="113" y="17"/>
                    </a:lnTo>
                    <a:lnTo>
                      <a:pt x="123" y="19"/>
                    </a:lnTo>
                    <a:lnTo>
                      <a:pt x="133" y="23"/>
                    </a:lnTo>
                    <a:lnTo>
                      <a:pt x="143" y="27"/>
                    </a:lnTo>
                    <a:lnTo>
                      <a:pt x="152" y="31"/>
                    </a:lnTo>
                    <a:lnTo>
                      <a:pt x="161" y="34"/>
                    </a:lnTo>
                    <a:lnTo>
                      <a:pt x="162" y="30"/>
                    </a:lnTo>
                    <a:lnTo>
                      <a:pt x="164" y="26"/>
                    </a:lnTo>
                    <a:lnTo>
                      <a:pt x="167" y="23"/>
                    </a:lnTo>
                    <a:lnTo>
                      <a:pt x="170" y="21"/>
                    </a:lnTo>
                    <a:lnTo>
                      <a:pt x="175" y="18"/>
                    </a:lnTo>
                    <a:lnTo>
                      <a:pt x="182" y="15"/>
                    </a:lnTo>
                    <a:lnTo>
                      <a:pt x="187" y="13"/>
                    </a:lnTo>
                    <a:lnTo>
                      <a:pt x="192" y="10"/>
                    </a:lnTo>
                    <a:lnTo>
                      <a:pt x="197" y="8"/>
                    </a:lnTo>
                    <a:lnTo>
                      <a:pt x="203" y="5"/>
                    </a:lnTo>
                    <a:lnTo>
                      <a:pt x="208" y="3"/>
                    </a:lnTo>
                    <a:lnTo>
                      <a:pt x="213" y="0"/>
                    </a:lnTo>
                    <a:lnTo>
                      <a:pt x="219" y="2"/>
                    </a:lnTo>
                    <a:lnTo>
                      <a:pt x="225" y="5"/>
                    </a:lnTo>
                    <a:lnTo>
                      <a:pt x="231" y="8"/>
                    </a:lnTo>
                    <a:lnTo>
                      <a:pt x="236" y="13"/>
                    </a:lnTo>
                    <a:lnTo>
                      <a:pt x="241" y="18"/>
                    </a:lnTo>
                    <a:lnTo>
                      <a:pt x="246" y="23"/>
                    </a:lnTo>
                    <a:lnTo>
                      <a:pt x="250" y="28"/>
                    </a:lnTo>
                    <a:lnTo>
                      <a:pt x="255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80" name="Freeform 44"/>
              <p:cNvSpPr>
                <a:spLocks/>
              </p:cNvSpPr>
              <p:nvPr/>
            </p:nvSpPr>
            <p:spPr bwMode="auto">
              <a:xfrm>
                <a:off x="5092" y="3850"/>
                <a:ext cx="64" cy="59"/>
              </a:xfrm>
              <a:custGeom>
                <a:avLst/>
                <a:gdLst/>
                <a:ahLst/>
                <a:cxnLst>
                  <a:cxn ang="0">
                    <a:pos x="97" y="35"/>
                  </a:cxn>
                  <a:cxn ang="0">
                    <a:pos x="111" y="34"/>
                  </a:cxn>
                  <a:cxn ang="0">
                    <a:pos x="123" y="42"/>
                  </a:cxn>
                  <a:cxn ang="0">
                    <a:pos x="125" y="59"/>
                  </a:cxn>
                  <a:cxn ang="0">
                    <a:pos x="123" y="76"/>
                  </a:cxn>
                  <a:cxn ang="0">
                    <a:pos x="125" y="90"/>
                  </a:cxn>
                  <a:cxn ang="0">
                    <a:pos x="123" y="104"/>
                  </a:cxn>
                  <a:cxn ang="0">
                    <a:pos x="120" y="106"/>
                  </a:cxn>
                  <a:cxn ang="0">
                    <a:pos x="117" y="105"/>
                  </a:cxn>
                  <a:cxn ang="0">
                    <a:pos x="108" y="81"/>
                  </a:cxn>
                  <a:cxn ang="0">
                    <a:pos x="102" y="56"/>
                  </a:cxn>
                  <a:cxn ang="0">
                    <a:pos x="90" y="52"/>
                  </a:cxn>
                  <a:cxn ang="0">
                    <a:pos x="82" y="42"/>
                  </a:cxn>
                  <a:cxn ang="0">
                    <a:pos x="78" y="30"/>
                  </a:cxn>
                  <a:cxn ang="0">
                    <a:pos x="69" y="22"/>
                  </a:cxn>
                  <a:cxn ang="0">
                    <a:pos x="61" y="38"/>
                  </a:cxn>
                  <a:cxn ang="0">
                    <a:pos x="49" y="48"/>
                  </a:cxn>
                  <a:cxn ang="0">
                    <a:pos x="43" y="55"/>
                  </a:cxn>
                  <a:cxn ang="0">
                    <a:pos x="36" y="59"/>
                  </a:cxn>
                  <a:cxn ang="0">
                    <a:pos x="33" y="68"/>
                  </a:cxn>
                  <a:cxn ang="0">
                    <a:pos x="32" y="79"/>
                  </a:cxn>
                  <a:cxn ang="0">
                    <a:pos x="25" y="87"/>
                  </a:cxn>
                  <a:cxn ang="0">
                    <a:pos x="24" y="99"/>
                  </a:cxn>
                  <a:cxn ang="0">
                    <a:pos x="30" y="107"/>
                  </a:cxn>
                  <a:cxn ang="0">
                    <a:pos x="29" y="116"/>
                  </a:cxn>
                  <a:cxn ang="0">
                    <a:pos x="17" y="113"/>
                  </a:cxn>
                  <a:cxn ang="0">
                    <a:pos x="8" y="105"/>
                  </a:cxn>
                  <a:cxn ang="0">
                    <a:pos x="2" y="94"/>
                  </a:cxn>
                  <a:cxn ang="0">
                    <a:pos x="2" y="83"/>
                  </a:cxn>
                  <a:cxn ang="0">
                    <a:pos x="12" y="66"/>
                  </a:cxn>
                  <a:cxn ang="0">
                    <a:pos x="23" y="52"/>
                  </a:cxn>
                  <a:cxn ang="0">
                    <a:pos x="32" y="37"/>
                  </a:cxn>
                  <a:cxn ang="0">
                    <a:pos x="46" y="28"/>
                  </a:cxn>
                  <a:cxn ang="0">
                    <a:pos x="56" y="13"/>
                  </a:cxn>
                  <a:cxn ang="0">
                    <a:pos x="68" y="0"/>
                  </a:cxn>
                  <a:cxn ang="0">
                    <a:pos x="83" y="14"/>
                  </a:cxn>
                  <a:cxn ang="0">
                    <a:pos x="94" y="33"/>
                  </a:cxn>
                </a:cxnLst>
                <a:rect l="0" t="0" r="r" b="b"/>
                <a:pathLst>
                  <a:path w="125" h="116">
                    <a:moveTo>
                      <a:pt x="94" y="33"/>
                    </a:moveTo>
                    <a:lnTo>
                      <a:pt x="97" y="35"/>
                    </a:lnTo>
                    <a:lnTo>
                      <a:pt x="104" y="35"/>
                    </a:lnTo>
                    <a:lnTo>
                      <a:pt x="111" y="34"/>
                    </a:lnTo>
                    <a:lnTo>
                      <a:pt x="118" y="36"/>
                    </a:lnTo>
                    <a:lnTo>
                      <a:pt x="123" y="42"/>
                    </a:lnTo>
                    <a:lnTo>
                      <a:pt x="125" y="50"/>
                    </a:lnTo>
                    <a:lnTo>
                      <a:pt x="125" y="59"/>
                    </a:lnTo>
                    <a:lnTo>
                      <a:pt x="124" y="67"/>
                    </a:lnTo>
                    <a:lnTo>
                      <a:pt x="123" y="76"/>
                    </a:lnTo>
                    <a:lnTo>
                      <a:pt x="124" y="83"/>
                    </a:lnTo>
                    <a:lnTo>
                      <a:pt x="125" y="90"/>
                    </a:lnTo>
                    <a:lnTo>
                      <a:pt x="125" y="98"/>
                    </a:lnTo>
                    <a:lnTo>
                      <a:pt x="123" y="104"/>
                    </a:lnTo>
                    <a:lnTo>
                      <a:pt x="122" y="105"/>
                    </a:lnTo>
                    <a:lnTo>
                      <a:pt x="120" y="106"/>
                    </a:lnTo>
                    <a:lnTo>
                      <a:pt x="119" y="106"/>
                    </a:lnTo>
                    <a:lnTo>
                      <a:pt x="117" y="105"/>
                    </a:lnTo>
                    <a:lnTo>
                      <a:pt x="112" y="93"/>
                    </a:lnTo>
                    <a:lnTo>
                      <a:pt x="108" y="81"/>
                    </a:lnTo>
                    <a:lnTo>
                      <a:pt x="105" y="69"/>
                    </a:lnTo>
                    <a:lnTo>
                      <a:pt x="102" y="56"/>
                    </a:lnTo>
                    <a:lnTo>
                      <a:pt x="96" y="55"/>
                    </a:lnTo>
                    <a:lnTo>
                      <a:pt x="90" y="52"/>
                    </a:lnTo>
                    <a:lnTo>
                      <a:pt x="86" y="47"/>
                    </a:lnTo>
                    <a:lnTo>
                      <a:pt x="82" y="42"/>
                    </a:lnTo>
                    <a:lnTo>
                      <a:pt x="80" y="36"/>
                    </a:lnTo>
                    <a:lnTo>
                      <a:pt x="78" y="30"/>
                    </a:lnTo>
                    <a:lnTo>
                      <a:pt x="75" y="25"/>
                    </a:lnTo>
                    <a:lnTo>
                      <a:pt x="69" y="22"/>
                    </a:lnTo>
                    <a:lnTo>
                      <a:pt x="64" y="29"/>
                    </a:lnTo>
                    <a:lnTo>
                      <a:pt x="61" y="38"/>
                    </a:lnTo>
                    <a:lnTo>
                      <a:pt x="57" y="45"/>
                    </a:lnTo>
                    <a:lnTo>
                      <a:pt x="49" y="48"/>
                    </a:lnTo>
                    <a:lnTo>
                      <a:pt x="45" y="51"/>
                    </a:lnTo>
                    <a:lnTo>
                      <a:pt x="43" y="55"/>
                    </a:lnTo>
                    <a:lnTo>
                      <a:pt x="40" y="58"/>
                    </a:lnTo>
                    <a:lnTo>
                      <a:pt x="36" y="59"/>
                    </a:lnTo>
                    <a:lnTo>
                      <a:pt x="32" y="63"/>
                    </a:lnTo>
                    <a:lnTo>
                      <a:pt x="33" y="68"/>
                    </a:lnTo>
                    <a:lnTo>
                      <a:pt x="33" y="74"/>
                    </a:lnTo>
                    <a:lnTo>
                      <a:pt x="32" y="79"/>
                    </a:lnTo>
                    <a:lnTo>
                      <a:pt x="28" y="82"/>
                    </a:lnTo>
                    <a:lnTo>
                      <a:pt x="25" y="87"/>
                    </a:lnTo>
                    <a:lnTo>
                      <a:pt x="23" y="93"/>
                    </a:lnTo>
                    <a:lnTo>
                      <a:pt x="24" y="99"/>
                    </a:lnTo>
                    <a:lnTo>
                      <a:pt x="27" y="103"/>
                    </a:lnTo>
                    <a:lnTo>
                      <a:pt x="30" y="107"/>
                    </a:lnTo>
                    <a:lnTo>
                      <a:pt x="31" y="112"/>
                    </a:lnTo>
                    <a:lnTo>
                      <a:pt x="29" y="116"/>
                    </a:lnTo>
                    <a:lnTo>
                      <a:pt x="23" y="116"/>
                    </a:lnTo>
                    <a:lnTo>
                      <a:pt x="17" y="113"/>
                    </a:lnTo>
                    <a:lnTo>
                      <a:pt x="13" y="109"/>
                    </a:lnTo>
                    <a:lnTo>
                      <a:pt x="8" y="105"/>
                    </a:lnTo>
                    <a:lnTo>
                      <a:pt x="5" y="100"/>
                    </a:lnTo>
                    <a:lnTo>
                      <a:pt x="2" y="94"/>
                    </a:lnTo>
                    <a:lnTo>
                      <a:pt x="0" y="89"/>
                    </a:lnTo>
                    <a:lnTo>
                      <a:pt x="2" y="83"/>
                    </a:lnTo>
                    <a:lnTo>
                      <a:pt x="10" y="76"/>
                    </a:lnTo>
                    <a:lnTo>
                      <a:pt x="12" y="66"/>
                    </a:lnTo>
                    <a:lnTo>
                      <a:pt x="14" y="57"/>
                    </a:lnTo>
                    <a:lnTo>
                      <a:pt x="23" y="52"/>
                    </a:lnTo>
                    <a:lnTo>
                      <a:pt x="27" y="45"/>
                    </a:lnTo>
                    <a:lnTo>
                      <a:pt x="32" y="37"/>
                    </a:lnTo>
                    <a:lnTo>
                      <a:pt x="38" y="31"/>
                    </a:lnTo>
                    <a:lnTo>
                      <a:pt x="46" y="28"/>
                    </a:lnTo>
                    <a:lnTo>
                      <a:pt x="52" y="20"/>
                    </a:lnTo>
                    <a:lnTo>
                      <a:pt x="56" y="13"/>
                    </a:lnTo>
                    <a:lnTo>
                      <a:pt x="61" y="6"/>
                    </a:lnTo>
                    <a:lnTo>
                      <a:pt x="68" y="0"/>
                    </a:lnTo>
                    <a:lnTo>
                      <a:pt x="78" y="5"/>
                    </a:lnTo>
                    <a:lnTo>
                      <a:pt x="83" y="14"/>
                    </a:lnTo>
                    <a:lnTo>
                      <a:pt x="87" y="24"/>
                    </a:lnTo>
                    <a:lnTo>
                      <a:pt x="9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81" name="Freeform 45"/>
              <p:cNvSpPr>
                <a:spLocks/>
              </p:cNvSpPr>
              <p:nvPr/>
            </p:nvSpPr>
            <p:spPr bwMode="auto">
              <a:xfrm>
                <a:off x="4910" y="3851"/>
                <a:ext cx="49" cy="40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91" y="26"/>
                  </a:cxn>
                  <a:cxn ang="0">
                    <a:pos x="95" y="29"/>
                  </a:cxn>
                  <a:cxn ang="0">
                    <a:pos x="98" y="33"/>
                  </a:cxn>
                  <a:cxn ang="0">
                    <a:pos x="101" y="36"/>
                  </a:cxn>
                  <a:cxn ang="0">
                    <a:pos x="101" y="45"/>
                  </a:cxn>
                  <a:cxn ang="0">
                    <a:pos x="96" y="51"/>
                  </a:cxn>
                  <a:cxn ang="0">
                    <a:pos x="89" y="57"/>
                  </a:cxn>
                  <a:cxn ang="0">
                    <a:pos x="84" y="62"/>
                  </a:cxn>
                  <a:cxn ang="0">
                    <a:pos x="79" y="64"/>
                  </a:cxn>
                  <a:cxn ang="0">
                    <a:pos x="75" y="67"/>
                  </a:cxn>
                  <a:cxn ang="0">
                    <a:pos x="70" y="70"/>
                  </a:cxn>
                  <a:cxn ang="0">
                    <a:pos x="66" y="72"/>
                  </a:cxn>
                  <a:cxn ang="0">
                    <a:pos x="61" y="75"/>
                  </a:cxn>
                  <a:cxn ang="0">
                    <a:pos x="57" y="77"/>
                  </a:cxn>
                  <a:cxn ang="0">
                    <a:pos x="51" y="78"/>
                  </a:cxn>
                  <a:cxn ang="0">
                    <a:pos x="46" y="79"/>
                  </a:cxn>
                  <a:cxn ang="0">
                    <a:pos x="44" y="78"/>
                  </a:cxn>
                  <a:cxn ang="0">
                    <a:pos x="43" y="76"/>
                  </a:cxn>
                  <a:cxn ang="0">
                    <a:pos x="42" y="74"/>
                  </a:cxn>
                  <a:cxn ang="0">
                    <a:pos x="42" y="72"/>
                  </a:cxn>
                  <a:cxn ang="0">
                    <a:pos x="74" y="46"/>
                  </a:cxn>
                  <a:cxn ang="0">
                    <a:pos x="72" y="43"/>
                  </a:cxn>
                  <a:cxn ang="0">
                    <a:pos x="70" y="40"/>
                  </a:cxn>
                  <a:cxn ang="0">
                    <a:pos x="67" y="38"/>
                  </a:cxn>
                  <a:cxn ang="0">
                    <a:pos x="64" y="36"/>
                  </a:cxn>
                  <a:cxn ang="0">
                    <a:pos x="6" y="10"/>
                  </a:cxn>
                  <a:cxn ang="0">
                    <a:pos x="5" y="8"/>
                  </a:cxn>
                  <a:cxn ang="0">
                    <a:pos x="2" y="6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4" y="1"/>
                  </a:cxn>
                  <a:cxn ang="0">
                    <a:pos x="9" y="0"/>
                  </a:cxn>
                  <a:cxn ang="0">
                    <a:pos x="13" y="1"/>
                  </a:cxn>
                  <a:cxn ang="0">
                    <a:pos x="17" y="2"/>
                  </a:cxn>
                  <a:cxn ang="0">
                    <a:pos x="25" y="5"/>
                  </a:cxn>
                  <a:cxn ang="0">
                    <a:pos x="34" y="8"/>
                  </a:cxn>
                  <a:cxn ang="0">
                    <a:pos x="43" y="11"/>
                  </a:cxn>
                  <a:cxn ang="0">
                    <a:pos x="52" y="13"/>
                  </a:cxn>
                  <a:cxn ang="0">
                    <a:pos x="61" y="16"/>
                  </a:cxn>
                  <a:cxn ang="0">
                    <a:pos x="70" y="18"/>
                  </a:cxn>
                  <a:cxn ang="0">
                    <a:pos x="79" y="21"/>
                  </a:cxn>
                  <a:cxn ang="0">
                    <a:pos x="87" y="24"/>
                  </a:cxn>
                </a:cxnLst>
                <a:rect l="0" t="0" r="r" b="b"/>
                <a:pathLst>
                  <a:path w="101" h="79">
                    <a:moveTo>
                      <a:pt x="87" y="24"/>
                    </a:moveTo>
                    <a:lnTo>
                      <a:pt x="91" y="26"/>
                    </a:lnTo>
                    <a:lnTo>
                      <a:pt x="95" y="29"/>
                    </a:lnTo>
                    <a:lnTo>
                      <a:pt x="98" y="33"/>
                    </a:lnTo>
                    <a:lnTo>
                      <a:pt x="101" y="36"/>
                    </a:lnTo>
                    <a:lnTo>
                      <a:pt x="101" y="45"/>
                    </a:lnTo>
                    <a:lnTo>
                      <a:pt x="96" y="51"/>
                    </a:lnTo>
                    <a:lnTo>
                      <a:pt x="89" y="57"/>
                    </a:lnTo>
                    <a:lnTo>
                      <a:pt x="84" y="62"/>
                    </a:lnTo>
                    <a:lnTo>
                      <a:pt x="79" y="64"/>
                    </a:lnTo>
                    <a:lnTo>
                      <a:pt x="75" y="67"/>
                    </a:lnTo>
                    <a:lnTo>
                      <a:pt x="70" y="70"/>
                    </a:lnTo>
                    <a:lnTo>
                      <a:pt x="66" y="72"/>
                    </a:lnTo>
                    <a:lnTo>
                      <a:pt x="61" y="75"/>
                    </a:lnTo>
                    <a:lnTo>
                      <a:pt x="57" y="77"/>
                    </a:lnTo>
                    <a:lnTo>
                      <a:pt x="51" y="78"/>
                    </a:lnTo>
                    <a:lnTo>
                      <a:pt x="46" y="79"/>
                    </a:lnTo>
                    <a:lnTo>
                      <a:pt x="44" y="78"/>
                    </a:lnTo>
                    <a:lnTo>
                      <a:pt x="43" y="76"/>
                    </a:lnTo>
                    <a:lnTo>
                      <a:pt x="42" y="74"/>
                    </a:lnTo>
                    <a:lnTo>
                      <a:pt x="42" y="72"/>
                    </a:lnTo>
                    <a:lnTo>
                      <a:pt x="74" y="46"/>
                    </a:lnTo>
                    <a:lnTo>
                      <a:pt x="72" y="43"/>
                    </a:lnTo>
                    <a:lnTo>
                      <a:pt x="70" y="40"/>
                    </a:lnTo>
                    <a:lnTo>
                      <a:pt x="67" y="38"/>
                    </a:lnTo>
                    <a:lnTo>
                      <a:pt x="64" y="36"/>
                    </a:lnTo>
                    <a:lnTo>
                      <a:pt x="6" y="10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2"/>
                    </a:lnTo>
                    <a:lnTo>
                      <a:pt x="25" y="5"/>
                    </a:lnTo>
                    <a:lnTo>
                      <a:pt x="34" y="8"/>
                    </a:lnTo>
                    <a:lnTo>
                      <a:pt x="43" y="11"/>
                    </a:lnTo>
                    <a:lnTo>
                      <a:pt x="52" y="13"/>
                    </a:lnTo>
                    <a:lnTo>
                      <a:pt x="61" y="16"/>
                    </a:lnTo>
                    <a:lnTo>
                      <a:pt x="70" y="18"/>
                    </a:lnTo>
                    <a:lnTo>
                      <a:pt x="79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82" name="Freeform 46"/>
              <p:cNvSpPr>
                <a:spLocks/>
              </p:cNvSpPr>
              <p:nvPr/>
            </p:nvSpPr>
            <p:spPr bwMode="auto">
              <a:xfrm>
                <a:off x="5282" y="3865"/>
                <a:ext cx="161" cy="127"/>
              </a:xfrm>
              <a:custGeom>
                <a:avLst/>
                <a:gdLst/>
                <a:ahLst/>
                <a:cxnLst>
                  <a:cxn ang="0">
                    <a:pos x="312" y="23"/>
                  </a:cxn>
                  <a:cxn ang="0">
                    <a:pos x="323" y="63"/>
                  </a:cxn>
                  <a:cxn ang="0">
                    <a:pos x="321" y="107"/>
                  </a:cxn>
                  <a:cxn ang="0">
                    <a:pos x="315" y="150"/>
                  </a:cxn>
                  <a:cxn ang="0">
                    <a:pos x="310" y="179"/>
                  </a:cxn>
                  <a:cxn ang="0">
                    <a:pos x="302" y="195"/>
                  </a:cxn>
                  <a:cxn ang="0">
                    <a:pos x="295" y="203"/>
                  </a:cxn>
                  <a:cxn ang="0">
                    <a:pos x="292" y="204"/>
                  </a:cxn>
                  <a:cxn ang="0">
                    <a:pos x="289" y="198"/>
                  </a:cxn>
                  <a:cxn ang="0">
                    <a:pos x="292" y="187"/>
                  </a:cxn>
                  <a:cxn ang="0">
                    <a:pos x="296" y="156"/>
                  </a:cxn>
                  <a:cxn ang="0">
                    <a:pos x="300" y="103"/>
                  </a:cxn>
                  <a:cxn ang="0">
                    <a:pos x="296" y="64"/>
                  </a:cxn>
                  <a:cxn ang="0">
                    <a:pos x="290" y="40"/>
                  </a:cxn>
                  <a:cxn ang="0">
                    <a:pos x="274" y="30"/>
                  </a:cxn>
                  <a:cxn ang="0">
                    <a:pos x="262" y="47"/>
                  </a:cxn>
                  <a:cxn ang="0">
                    <a:pos x="243" y="68"/>
                  </a:cxn>
                  <a:cxn ang="0">
                    <a:pos x="216" y="88"/>
                  </a:cxn>
                  <a:cxn ang="0">
                    <a:pos x="185" y="101"/>
                  </a:cxn>
                  <a:cxn ang="0">
                    <a:pos x="153" y="107"/>
                  </a:cxn>
                  <a:cxn ang="0">
                    <a:pos x="129" y="109"/>
                  </a:cxn>
                  <a:cxn ang="0">
                    <a:pos x="117" y="112"/>
                  </a:cxn>
                  <a:cxn ang="0">
                    <a:pos x="106" y="114"/>
                  </a:cxn>
                  <a:cxn ang="0">
                    <a:pos x="95" y="118"/>
                  </a:cxn>
                  <a:cxn ang="0">
                    <a:pos x="80" y="124"/>
                  </a:cxn>
                  <a:cxn ang="0">
                    <a:pos x="63" y="134"/>
                  </a:cxn>
                  <a:cxn ang="0">
                    <a:pos x="48" y="148"/>
                  </a:cxn>
                  <a:cxn ang="0">
                    <a:pos x="36" y="165"/>
                  </a:cxn>
                  <a:cxn ang="0">
                    <a:pos x="23" y="191"/>
                  </a:cxn>
                  <a:cxn ang="0">
                    <a:pos x="13" y="226"/>
                  </a:cxn>
                  <a:cxn ang="0">
                    <a:pos x="12" y="249"/>
                  </a:cxn>
                  <a:cxn ang="0">
                    <a:pos x="8" y="254"/>
                  </a:cxn>
                  <a:cxn ang="0">
                    <a:pos x="1" y="250"/>
                  </a:cxn>
                  <a:cxn ang="0">
                    <a:pos x="1" y="218"/>
                  </a:cxn>
                  <a:cxn ang="0">
                    <a:pos x="5" y="186"/>
                  </a:cxn>
                  <a:cxn ang="0">
                    <a:pos x="12" y="165"/>
                  </a:cxn>
                  <a:cxn ang="0">
                    <a:pos x="22" y="144"/>
                  </a:cxn>
                  <a:cxn ang="0">
                    <a:pos x="37" y="125"/>
                  </a:cxn>
                  <a:cxn ang="0">
                    <a:pos x="57" y="111"/>
                  </a:cxn>
                  <a:cxn ang="0">
                    <a:pos x="83" y="97"/>
                  </a:cxn>
                  <a:cxn ang="0">
                    <a:pos x="111" y="86"/>
                  </a:cxn>
                  <a:cxn ang="0">
                    <a:pos x="140" y="79"/>
                  </a:cxn>
                  <a:cxn ang="0">
                    <a:pos x="171" y="74"/>
                  </a:cxn>
                  <a:cxn ang="0">
                    <a:pos x="193" y="64"/>
                  </a:cxn>
                  <a:cxn ang="0">
                    <a:pos x="214" y="50"/>
                  </a:cxn>
                  <a:cxn ang="0">
                    <a:pos x="232" y="33"/>
                  </a:cxn>
                  <a:cxn ang="0">
                    <a:pos x="251" y="16"/>
                  </a:cxn>
                  <a:cxn ang="0">
                    <a:pos x="262" y="9"/>
                  </a:cxn>
                  <a:cxn ang="0">
                    <a:pos x="275" y="2"/>
                  </a:cxn>
                  <a:cxn ang="0">
                    <a:pos x="287" y="0"/>
                  </a:cxn>
                  <a:cxn ang="0">
                    <a:pos x="300" y="5"/>
                  </a:cxn>
                </a:cxnLst>
                <a:rect l="0" t="0" r="r" b="b"/>
                <a:pathLst>
                  <a:path w="323" h="254">
                    <a:moveTo>
                      <a:pt x="300" y="5"/>
                    </a:moveTo>
                    <a:lnTo>
                      <a:pt x="312" y="23"/>
                    </a:lnTo>
                    <a:lnTo>
                      <a:pt x="320" y="42"/>
                    </a:lnTo>
                    <a:lnTo>
                      <a:pt x="323" y="63"/>
                    </a:lnTo>
                    <a:lnTo>
                      <a:pt x="323" y="84"/>
                    </a:lnTo>
                    <a:lnTo>
                      <a:pt x="321" y="107"/>
                    </a:lnTo>
                    <a:lnTo>
                      <a:pt x="318" y="129"/>
                    </a:lnTo>
                    <a:lnTo>
                      <a:pt x="315" y="150"/>
                    </a:lnTo>
                    <a:lnTo>
                      <a:pt x="312" y="170"/>
                    </a:lnTo>
                    <a:lnTo>
                      <a:pt x="310" y="179"/>
                    </a:lnTo>
                    <a:lnTo>
                      <a:pt x="307" y="187"/>
                    </a:lnTo>
                    <a:lnTo>
                      <a:pt x="302" y="195"/>
                    </a:lnTo>
                    <a:lnTo>
                      <a:pt x="296" y="202"/>
                    </a:lnTo>
                    <a:lnTo>
                      <a:pt x="295" y="203"/>
                    </a:lnTo>
                    <a:lnTo>
                      <a:pt x="294" y="204"/>
                    </a:lnTo>
                    <a:lnTo>
                      <a:pt x="292" y="204"/>
                    </a:lnTo>
                    <a:lnTo>
                      <a:pt x="291" y="203"/>
                    </a:lnTo>
                    <a:lnTo>
                      <a:pt x="289" y="198"/>
                    </a:lnTo>
                    <a:lnTo>
                      <a:pt x="290" y="192"/>
                    </a:lnTo>
                    <a:lnTo>
                      <a:pt x="292" y="187"/>
                    </a:lnTo>
                    <a:lnTo>
                      <a:pt x="293" y="182"/>
                    </a:lnTo>
                    <a:lnTo>
                      <a:pt x="296" y="156"/>
                    </a:lnTo>
                    <a:lnTo>
                      <a:pt x="299" y="129"/>
                    </a:lnTo>
                    <a:lnTo>
                      <a:pt x="300" y="103"/>
                    </a:lnTo>
                    <a:lnTo>
                      <a:pt x="299" y="76"/>
                    </a:lnTo>
                    <a:lnTo>
                      <a:pt x="296" y="64"/>
                    </a:lnTo>
                    <a:lnTo>
                      <a:pt x="294" y="52"/>
                    </a:lnTo>
                    <a:lnTo>
                      <a:pt x="290" y="40"/>
                    </a:lnTo>
                    <a:lnTo>
                      <a:pt x="285" y="30"/>
                    </a:lnTo>
                    <a:lnTo>
                      <a:pt x="274" y="30"/>
                    </a:lnTo>
                    <a:lnTo>
                      <a:pt x="268" y="37"/>
                    </a:lnTo>
                    <a:lnTo>
                      <a:pt x="262" y="47"/>
                    </a:lnTo>
                    <a:lnTo>
                      <a:pt x="256" y="56"/>
                    </a:lnTo>
                    <a:lnTo>
                      <a:pt x="243" y="68"/>
                    </a:lnTo>
                    <a:lnTo>
                      <a:pt x="230" y="79"/>
                    </a:lnTo>
                    <a:lnTo>
                      <a:pt x="216" y="88"/>
                    </a:lnTo>
                    <a:lnTo>
                      <a:pt x="201" y="96"/>
                    </a:lnTo>
                    <a:lnTo>
                      <a:pt x="185" y="101"/>
                    </a:lnTo>
                    <a:lnTo>
                      <a:pt x="170" y="105"/>
                    </a:lnTo>
                    <a:lnTo>
                      <a:pt x="153" y="107"/>
                    </a:lnTo>
                    <a:lnTo>
                      <a:pt x="135" y="108"/>
                    </a:lnTo>
                    <a:lnTo>
                      <a:pt x="129" y="109"/>
                    </a:lnTo>
                    <a:lnTo>
                      <a:pt x="123" y="110"/>
                    </a:lnTo>
                    <a:lnTo>
                      <a:pt x="117" y="112"/>
                    </a:lnTo>
                    <a:lnTo>
                      <a:pt x="112" y="113"/>
                    </a:lnTo>
                    <a:lnTo>
                      <a:pt x="106" y="114"/>
                    </a:lnTo>
                    <a:lnTo>
                      <a:pt x="101" y="116"/>
                    </a:lnTo>
                    <a:lnTo>
                      <a:pt x="95" y="118"/>
                    </a:lnTo>
                    <a:lnTo>
                      <a:pt x="90" y="120"/>
                    </a:lnTo>
                    <a:lnTo>
                      <a:pt x="80" y="124"/>
                    </a:lnTo>
                    <a:lnTo>
                      <a:pt x="71" y="128"/>
                    </a:lnTo>
                    <a:lnTo>
                      <a:pt x="63" y="134"/>
                    </a:lnTo>
                    <a:lnTo>
                      <a:pt x="55" y="141"/>
                    </a:lnTo>
                    <a:lnTo>
                      <a:pt x="48" y="148"/>
                    </a:lnTo>
                    <a:lnTo>
                      <a:pt x="41" y="157"/>
                    </a:lnTo>
                    <a:lnTo>
                      <a:pt x="36" y="165"/>
                    </a:lnTo>
                    <a:lnTo>
                      <a:pt x="31" y="175"/>
                    </a:lnTo>
                    <a:lnTo>
                      <a:pt x="23" y="191"/>
                    </a:lnTo>
                    <a:lnTo>
                      <a:pt x="17" y="208"/>
                    </a:lnTo>
                    <a:lnTo>
                      <a:pt x="13" y="226"/>
                    </a:lnTo>
                    <a:lnTo>
                      <a:pt x="12" y="245"/>
                    </a:lnTo>
                    <a:lnTo>
                      <a:pt x="12" y="249"/>
                    </a:lnTo>
                    <a:lnTo>
                      <a:pt x="10" y="252"/>
                    </a:lnTo>
                    <a:lnTo>
                      <a:pt x="8" y="254"/>
                    </a:lnTo>
                    <a:lnTo>
                      <a:pt x="4" y="253"/>
                    </a:lnTo>
                    <a:lnTo>
                      <a:pt x="1" y="250"/>
                    </a:lnTo>
                    <a:lnTo>
                      <a:pt x="0" y="234"/>
                    </a:lnTo>
                    <a:lnTo>
                      <a:pt x="1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9" y="175"/>
                    </a:lnTo>
                    <a:lnTo>
                      <a:pt x="12" y="165"/>
                    </a:lnTo>
                    <a:lnTo>
                      <a:pt x="17" y="154"/>
                    </a:lnTo>
                    <a:lnTo>
                      <a:pt x="22" y="144"/>
                    </a:lnTo>
                    <a:lnTo>
                      <a:pt x="30" y="134"/>
                    </a:lnTo>
                    <a:lnTo>
                      <a:pt x="37" y="125"/>
                    </a:lnTo>
                    <a:lnTo>
                      <a:pt x="46" y="117"/>
                    </a:lnTo>
                    <a:lnTo>
                      <a:pt x="57" y="111"/>
                    </a:lnTo>
                    <a:lnTo>
                      <a:pt x="70" y="103"/>
                    </a:lnTo>
                    <a:lnTo>
                      <a:pt x="83" y="97"/>
                    </a:lnTo>
                    <a:lnTo>
                      <a:pt x="97" y="91"/>
                    </a:lnTo>
                    <a:lnTo>
                      <a:pt x="111" y="86"/>
                    </a:lnTo>
                    <a:lnTo>
                      <a:pt x="125" y="82"/>
                    </a:lnTo>
                    <a:lnTo>
                      <a:pt x="140" y="79"/>
                    </a:lnTo>
                    <a:lnTo>
                      <a:pt x="156" y="76"/>
                    </a:lnTo>
                    <a:lnTo>
                      <a:pt x="171" y="74"/>
                    </a:lnTo>
                    <a:lnTo>
                      <a:pt x="183" y="70"/>
                    </a:lnTo>
                    <a:lnTo>
                      <a:pt x="193" y="64"/>
                    </a:lnTo>
                    <a:lnTo>
                      <a:pt x="204" y="58"/>
                    </a:lnTo>
                    <a:lnTo>
                      <a:pt x="214" y="50"/>
                    </a:lnTo>
                    <a:lnTo>
                      <a:pt x="223" y="42"/>
                    </a:lnTo>
                    <a:lnTo>
                      <a:pt x="232" y="33"/>
                    </a:lnTo>
                    <a:lnTo>
                      <a:pt x="242" y="25"/>
                    </a:lnTo>
                    <a:lnTo>
                      <a:pt x="251" y="16"/>
                    </a:lnTo>
                    <a:lnTo>
                      <a:pt x="256" y="12"/>
                    </a:lnTo>
                    <a:lnTo>
                      <a:pt x="262" y="9"/>
                    </a:lnTo>
                    <a:lnTo>
                      <a:pt x="269" y="5"/>
                    </a:lnTo>
                    <a:lnTo>
                      <a:pt x="275" y="2"/>
                    </a:lnTo>
                    <a:lnTo>
                      <a:pt x="281" y="0"/>
                    </a:lnTo>
                    <a:lnTo>
                      <a:pt x="287" y="0"/>
                    </a:lnTo>
                    <a:lnTo>
                      <a:pt x="294" y="1"/>
                    </a:lnTo>
                    <a:lnTo>
                      <a:pt x="30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83" name="Freeform 47"/>
              <p:cNvSpPr>
                <a:spLocks/>
              </p:cNvSpPr>
              <p:nvPr/>
            </p:nvSpPr>
            <p:spPr bwMode="auto">
              <a:xfrm>
                <a:off x="4809" y="3877"/>
                <a:ext cx="164" cy="103"/>
              </a:xfrm>
              <a:custGeom>
                <a:avLst/>
                <a:gdLst/>
                <a:ahLst/>
                <a:cxnLst>
                  <a:cxn ang="0">
                    <a:pos x="321" y="23"/>
                  </a:cxn>
                  <a:cxn ang="0">
                    <a:pos x="307" y="36"/>
                  </a:cxn>
                  <a:cxn ang="0">
                    <a:pos x="289" y="53"/>
                  </a:cxn>
                  <a:cxn ang="0">
                    <a:pos x="267" y="73"/>
                  </a:cxn>
                  <a:cxn ang="0">
                    <a:pos x="244" y="92"/>
                  </a:cxn>
                  <a:cxn ang="0">
                    <a:pos x="223" y="112"/>
                  </a:cxn>
                  <a:cxn ang="0">
                    <a:pos x="202" y="132"/>
                  </a:cxn>
                  <a:cxn ang="0">
                    <a:pos x="179" y="153"/>
                  </a:cxn>
                  <a:cxn ang="0">
                    <a:pos x="157" y="173"/>
                  </a:cxn>
                  <a:cxn ang="0">
                    <a:pos x="135" y="194"/>
                  </a:cxn>
                  <a:cxn ang="0">
                    <a:pos x="117" y="208"/>
                  </a:cxn>
                  <a:cxn ang="0">
                    <a:pos x="102" y="203"/>
                  </a:cxn>
                  <a:cxn ang="0">
                    <a:pos x="85" y="194"/>
                  </a:cxn>
                  <a:cxn ang="0">
                    <a:pos x="64" y="182"/>
                  </a:cxn>
                  <a:cxn ang="0">
                    <a:pos x="43" y="170"/>
                  </a:cxn>
                  <a:cxn ang="0">
                    <a:pos x="22" y="158"/>
                  </a:cxn>
                  <a:cxn ang="0">
                    <a:pos x="7" y="149"/>
                  </a:cxn>
                  <a:cxn ang="0">
                    <a:pos x="0" y="142"/>
                  </a:cxn>
                  <a:cxn ang="0">
                    <a:pos x="3" y="136"/>
                  </a:cxn>
                  <a:cxn ang="0">
                    <a:pos x="27" y="146"/>
                  </a:cxn>
                  <a:cxn ang="0">
                    <a:pos x="51" y="156"/>
                  </a:cxn>
                  <a:cxn ang="0">
                    <a:pos x="74" y="166"/>
                  </a:cxn>
                  <a:cxn ang="0">
                    <a:pos x="98" y="176"/>
                  </a:cxn>
                  <a:cxn ang="0">
                    <a:pos x="109" y="177"/>
                  </a:cxn>
                  <a:cxn ang="0">
                    <a:pos x="119" y="174"/>
                  </a:cxn>
                  <a:cxn ang="0">
                    <a:pos x="144" y="156"/>
                  </a:cxn>
                  <a:cxn ang="0">
                    <a:pos x="167" y="137"/>
                  </a:cxn>
                  <a:cxn ang="0">
                    <a:pos x="190" y="118"/>
                  </a:cxn>
                  <a:cxn ang="0">
                    <a:pos x="213" y="99"/>
                  </a:cxn>
                  <a:cxn ang="0">
                    <a:pos x="236" y="80"/>
                  </a:cxn>
                  <a:cxn ang="0">
                    <a:pos x="259" y="59"/>
                  </a:cxn>
                  <a:cxn ang="0">
                    <a:pos x="281" y="39"/>
                  </a:cxn>
                  <a:cxn ang="0">
                    <a:pos x="303" y="19"/>
                  </a:cxn>
                  <a:cxn ang="0">
                    <a:pos x="301" y="9"/>
                  </a:cxn>
                  <a:cxn ang="0">
                    <a:pos x="304" y="0"/>
                  </a:cxn>
                  <a:cxn ang="0">
                    <a:pos x="317" y="5"/>
                  </a:cxn>
                  <a:cxn ang="0">
                    <a:pos x="325" y="15"/>
                  </a:cxn>
                </a:cxnLst>
                <a:rect l="0" t="0" r="r" b="b"/>
                <a:pathLst>
                  <a:path w="325" h="208">
                    <a:moveTo>
                      <a:pt x="325" y="15"/>
                    </a:moveTo>
                    <a:lnTo>
                      <a:pt x="321" y="23"/>
                    </a:lnTo>
                    <a:lnTo>
                      <a:pt x="315" y="30"/>
                    </a:lnTo>
                    <a:lnTo>
                      <a:pt x="307" y="36"/>
                    </a:lnTo>
                    <a:lnTo>
                      <a:pt x="301" y="43"/>
                    </a:lnTo>
                    <a:lnTo>
                      <a:pt x="289" y="53"/>
                    </a:lnTo>
                    <a:lnTo>
                      <a:pt x="278" y="62"/>
                    </a:lnTo>
                    <a:lnTo>
                      <a:pt x="267" y="73"/>
                    </a:lnTo>
                    <a:lnTo>
                      <a:pt x="255" y="82"/>
                    </a:lnTo>
                    <a:lnTo>
                      <a:pt x="244" y="92"/>
                    </a:lnTo>
                    <a:lnTo>
                      <a:pt x="234" y="102"/>
                    </a:lnTo>
                    <a:lnTo>
                      <a:pt x="223" y="112"/>
                    </a:lnTo>
                    <a:lnTo>
                      <a:pt x="213" y="122"/>
                    </a:lnTo>
                    <a:lnTo>
                      <a:pt x="202" y="132"/>
                    </a:lnTo>
                    <a:lnTo>
                      <a:pt x="191" y="143"/>
                    </a:lnTo>
                    <a:lnTo>
                      <a:pt x="179" y="153"/>
                    </a:lnTo>
                    <a:lnTo>
                      <a:pt x="168" y="163"/>
                    </a:lnTo>
                    <a:lnTo>
                      <a:pt x="157" y="173"/>
                    </a:lnTo>
                    <a:lnTo>
                      <a:pt x="146" y="183"/>
                    </a:lnTo>
                    <a:lnTo>
                      <a:pt x="135" y="194"/>
                    </a:lnTo>
                    <a:lnTo>
                      <a:pt x="124" y="205"/>
                    </a:lnTo>
                    <a:lnTo>
                      <a:pt x="117" y="208"/>
                    </a:lnTo>
                    <a:lnTo>
                      <a:pt x="109" y="207"/>
                    </a:lnTo>
                    <a:lnTo>
                      <a:pt x="102" y="203"/>
                    </a:lnTo>
                    <a:lnTo>
                      <a:pt x="96" y="200"/>
                    </a:lnTo>
                    <a:lnTo>
                      <a:pt x="85" y="194"/>
                    </a:lnTo>
                    <a:lnTo>
                      <a:pt x="75" y="188"/>
                    </a:lnTo>
                    <a:lnTo>
                      <a:pt x="64" y="182"/>
                    </a:lnTo>
                    <a:lnTo>
                      <a:pt x="54" y="176"/>
                    </a:lnTo>
                    <a:lnTo>
                      <a:pt x="43" y="170"/>
                    </a:lnTo>
                    <a:lnTo>
                      <a:pt x="32" y="164"/>
                    </a:lnTo>
                    <a:lnTo>
                      <a:pt x="22" y="158"/>
                    </a:lnTo>
                    <a:lnTo>
                      <a:pt x="10" y="152"/>
                    </a:lnTo>
                    <a:lnTo>
                      <a:pt x="7" y="149"/>
                    </a:lnTo>
                    <a:lnTo>
                      <a:pt x="3" y="146"/>
                    </a:lnTo>
                    <a:lnTo>
                      <a:pt x="0" y="142"/>
                    </a:lnTo>
                    <a:lnTo>
                      <a:pt x="0" y="138"/>
                    </a:lnTo>
                    <a:lnTo>
                      <a:pt x="3" y="136"/>
                    </a:lnTo>
                    <a:lnTo>
                      <a:pt x="15" y="141"/>
                    </a:lnTo>
                    <a:lnTo>
                      <a:pt x="27" y="146"/>
                    </a:lnTo>
                    <a:lnTo>
                      <a:pt x="39" y="151"/>
                    </a:lnTo>
                    <a:lnTo>
                      <a:pt x="51" y="156"/>
                    </a:lnTo>
                    <a:lnTo>
                      <a:pt x="62" y="161"/>
                    </a:lnTo>
                    <a:lnTo>
                      <a:pt x="74" y="166"/>
                    </a:lnTo>
                    <a:lnTo>
                      <a:pt x="86" y="171"/>
                    </a:lnTo>
                    <a:lnTo>
                      <a:pt x="98" y="176"/>
                    </a:lnTo>
                    <a:lnTo>
                      <a:pt x="103" y="177"/>
                    </a:lnTo>
                    <a:lnTo>
                      <a:pt x="109" y="177"/>
                    </a:lnTo>
                    <a:lnTo>
                      <a:pt x="114" y="176"/>
                    </a:lnTo>
                    <a:lnTo>
                      <a:pt x="119" y="174"/>
                    </a:lnTo>
                    <a:lnTo>
                      <a:pt x="131" y="165"/>
                    </a:lnTo>
                    <a:lnTo>
                      <a:pt x="144" y="156"/>
                    </a:lnTo>
                    <a:lnTo>
                      <a:pt x="156" y="147"/>
                    </a:lnTo>
                    <a:lnTo>
                      <a:pt x="167" y="137"/>
                    </a:lnTo>
                    <a:lnTo>
                      <a:pt x="179" y="128"/>
                    </a:lnTo>
                    <a:lnTo>
                      <a:pt x="190" y="118"/>
                    </a:lnTo>
                    <a:lnTo>
                      <a:pt x="202" y="109"/>
                    </a:lnTo>
                    <a:lnTo>
                      <a:pt x="213" y="99"/>
                    </a:lnTo>
                    <a:lnTo>
                      <a:pt x="225" y="90"/>
                    </a:lnTo>
                    <a:lnTo>
                      <a:pt x="236" y="80"/>
                    </a:lnTo>
                    <a:lnTo>
                      <a:pt x="247" y="70"/>
                    </a:lnTo>
                    <a:lnTo>
                      <a:pt x="259" y="59"/>
                    </a:lnTo>
                    <a:lnTo>
                      <a:pt x="270" y="49"/>
                    </a:lnTo>
                    <a:lnTo>
                      <a:pt x="281" y="39"/>
                    </a:lnTo>
                    <a:lnTo>
                      <a:pt x="292" y="29"/>
                    </a:lnTo>
                    <a:lnTo>
                      <a:pt x="303" y="19"/>
                    </a:lnTo>
                    <a:lnTo>
                      <a:pt x="302" y="14"/>
                    </a:lnTo>
                    <a:lnTo>
                      <a:pt x="301" y="9"/>
                    </a:lnTo>
                    <a:lnTo>
                      <a:pt x="301" y="4"/>
                    </a:lnTo>
                    <a:lnTo>
                      <a:pt x="304" y="0"/>
                    </a:lnTo>
                    <a:lnTo>
                      <a:pt x="311" y="2"/>
                    </a:lnTo>
                    <a:lnTo>
                      <a:pt x="317" y="5"/>
                    </a:lnTo>
                    <a:lnTo>
                      <a:pt x="322" y="9"/>
                    </a:lnTo>
                    <a:lnTo>
                      <a:pt x="325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84" name="Freeform 48"/>
              <p:cNvSpPr>
                <a:spLocks/>
              </p:cNvSpPr>
              <p:nvPr/>
            </p:nvSpPr>
            <p:spPr bwMode="auto">
              <a:xfrm>
                <a:off x="5170" y="3877"/>
                <a:ext cx="42" cy="31"/>
              </a:xfrm>
              <a:custGeom>
                <a:avLst/>
                <a:gdLst/>
                <a:ahLst/>
                <a:cxnLst>
                  <a:cxn ang="0">
                    <a:pos x="85" y="1"/>
                  </a:cxn>
                  <a:cxn ang="0">
                    <a:pos x="83" y="10"/>
                  </a:cxn>
                  <a:cxn ang="0">
                    <a:pos x="81" y="20"/>
                  </a:cxn>
                  <a:cxn ang="0">
                    <a:pos x="76" y="28"/>
                  </a:cxn>
                  <a:cxn ang="0">
                    <a:pos x="67" y="32"/>
                  </a:cxn>
                  <a:cxn ang="0">
                    <a:pos x="9" y="62"/>
                  </a:cxn>
                  <a:cxn ang="0">
                    <a:pos x="6" y="62"/>
                  </a:cxn>
                  <a:cxn ang="0">
                    <a:pos x="3" y="62"/>
                  </a:cxn>
                  <a:cxn ang="0">
                    <a:pos x="1" y="62"/>
                  </a:cxn>
                  <a:cxn ang="0">
                    <a:pos x="0" y="59"/>
                  </a:cxn>
                  <a:cxn ang="0">
                    <a:pos x="0" y="52"/>
                  </a:cxn>
                  <a:cxn ang="0">
                    <a:pos x="10" y="46"/>
                  </a:cxn>
                  <a:cxn ang="0">
                    <a:pos x="21" y="40"/>
                  </a:cxn>
                  <a:cxn ang="0">
                    <a:pos x="31" y="34"/>
                  </a:cxn>
                  <a:cxn ang="0">
                    <a:pos x="41" y="27"/>
                  </a:cxn>
                  <a:cxn ang="0">
                    <a:pos x="51" y="20"/>
                  </a:cxn>
                  <a:cxn ang="0">
                    <a:pos x="61" y="14"/>
                  </a:cxn>
                  <a:cxn ang="0">
                    <a:pos x="71" y="7"/>
                  </a:cxn>
                  <a:cxn ang="0">
                    <a:pos x="81" y="0"/>
                  </a:cxn>
                  <a:cxn ang="0">
                    <a:pos x="82" y="0"/>
                  </a:cxn>
                  <a:cxn ang="0">
                    <a:pos x="83" y="0"/>
                  </a:cxn>
                  <a:cxn ang="0">
                    <a:pos x="84" y="0"/>
                  </a:cxn>
                  <a:cxn ang="0">
                    <a:pos x="85" y="1"/>
                  </a:cxn>
                </a:cxnLst>
                <a:rect l="0" t="0" r="r" b="b"/>
                <a:pathLst>
                  <a:path w="85" h="62">
                    <a:moveTo>
                      <a:pt x="85" y="1"/>
                    </a:moveTo>
                    <a:lnTo>
                      <a:pt x="83" y="10"/>
                    </a:lnTo>
                    <a:lnTo>
                      <a:pt x="81" y="20"/>
                    </a:lnTo>
                    <a:lnTo>
                      <a:pt x="76" y="28"/>
                    </a:lnTo>
                    <a:lnTo>
                      <a:pt x="67" y="32"/>
                    </a:lnTo>
                    <a:lnTo>
                      <a:pt x="9" y="62"/>
                    </a:lnTo>
                    <a:lnTo>
                      <a:pt x="6" y="62"/>
                    </a:lnTo>
                    <a:lnTo>
                      <a:pt x="3" y="62"/>
                    </a:lnTo>
                    <a:lnTo>
                      <a:pt x="1" y="62"/>
                    </a:lnTo>
                    <a:lnTo>
                      <a:pt x="0" y="59"/>
                    </a:lnTo>
                    <a:lnTo>
                      <a:pt x="0" y="52"/>
                    </a:lnTo>
                    <a:lnTo>
                      <a:pt x="10" y="46"/>
                    </a:lnTo>
                    <a:lnTo>
                      <a:pt x="21" y="40"/>
                    </a:lnTo>
                    <a:lnTo>
                      <a:pt x="31" y="34"/>
                    </a:lnTo>
                    <a:lnTo>
                      <a:pt x="41" y="27"/>
                    </a:lnTo>
                    <a:lnTo>
                      <a:pt x="51" y="20"/>
                    </a:lnTo>
                    <a:lnTo>
                      <a:pt x="61" y="14"/>
                    </a:lnTo>
                    <a:lnTo>
                      <a:pt x="71" y="7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85" name="Freeform 49"/>
              <p:cNvSpPr>
                <a:spLocks/>
              </p:cNvSpPr>
              <p:nvPr/>
            </p:nvSpPr>
            <p:spPr bwMode="auto">
              <a:xfrm>
                <a:off x="5055" y="3880"/>
                <a:ext cx="38" cy="40"/>
              </a:xfrm>
              <a:custGeom>
                <a:avLst/>
                <a:gdLst/>
                <a:ahLst/>
                <a:cxnLst>
                  <a:cxn ang="0">
                    <a:pos x="37" y="11"/>
                  </a:cxn>
                  <a:cxn ang="0">
                    <a:pos x="41" y="18"/>
                  </a:cxn>
                  <a:cxn ang="0">
                    <a:pos x="44" y="25"/>
                  </a:cxn>
                  <a:cxn ang="0">
                    <a:pos x="48" y="32"/>
                  </a:cxn>
                  <a:cxn ang="0">
                    <a:pos x="53" y="38"/>
                  </a:cxn>
                  <a:cxn ang="0">
                    <a:pos x="57" y="45"/>
                  </a:cxn>
                  <a:cxn ang="0">
                    <a:pos x="62" y="51"/>
                  </a:cxn>
                  <a:cxn ang="0">
                    <a:pos x="68" y="57"/>
                  </a:cxn>
                  <a:cxn ang="0">
                    <a:pos x="73" y="63"/>
                  </a:cxn>
                  <a:cxn ang="0">
                    <a:pos x="75" y="66"/>
                  </a:cxn>
                  <a:cxn ang="0">
                    <a:pos x="76" y="69"/>
                  </a:cxn>
                  <a:cxn ang="0">
                    <a:pos x="77" y="72"/>
                  </a:cxn>
                  <a:cxn ang="0">
                    <a:pos x="77" y="75"/>
                  </a:cxn>
                  <a:cxn ang="0">
                    <a:pos x="75" y="77"/>
                  </a:cxn>
                  <a:cxn ang="0">
                    <a:pos x="73" y="77"/>
                  </a:cxn>
                  <a:cxn ang="0">
                    <a:pos x="70" y="78"/>
                  </a:cxn>
                  <a:cxn ang="0">
                    <a:pos x="68" y="77"/>
                  </a:cxn>
                  <a:cxn ang="0">
                    <a:pos x="61" y="74"/>
                  </a:cxn>
                  <a:cxn ang="0">
                    <a:pos x="55" y="69"/>
                  </a:cxn>
                  <a:cxn ang="0">
                    <a:pos x="49" y="63"/>
                  </a:cxn>
                  <a:cxn ang="0">
                    <a:pos x="45" y="56"/>
                  </a:cxn>
                  <a:cxn ang="0">
                    <a:pos x="40" y="49"/>
                  </a:cxn>
                  <a:cxn ang="0">
                    <a:pos x="36" y="42"/>
                  </a:cxn>
                  <a:cxn ang="0">
                    <a:pos x="32" y="35"/>
                  </a:cxn>
                  <a:cxn ang="0">
                    <a:pos x="27" y="29"/>
                  </a:cxn>
                  <a:cxn ang="0">
                    <a:pos x="24" y="25"/>
                  </a:cxn>
                  <a:cxn ang="0">
                    <a:pos x="22" y="20"/>
                  </a:cxn>
                  <a:cxn ang="0">
                    <a:pos x="19" y="17"/>
                  </a:cxn>
                  <a:cxn ang="0">
                    <a:pos x="14" y="17"/>
                  </a:cxn>
                  <a:cxn ang="0">
                    <a:pos x="10" y="18"/>
                  </a:cxn>
                  <a:cxn ang="0">
                    <a:pos x="7" y="18"/>
                  </a:cxn>
                  <a:cxn ang="0">
                    <a:pos x="3" y="18"/>
                  </a:cxn>
                  <a:cxn ang="0">
                    <a:pos x="0" y="17"/>
                  </a:cxn>
                  <a:cxn ang="0">
                    <a:pos x="2" y="10"/>
                  </a:cxn>
                  <a:cxn ang="0">
                    <a:pos x="8" y="6"/>
                  </a:cxn>
                  <a:cxn ang="0">
                    <a:pos x="15" y="3"/>
                  </a:cxn>
                  <a:cxn ang="0">
                    <a:pos x="20" y="0"/>
                  </a:cxn>
                  <a:cxn ang="0">
                    <a:pos x="25" y="1"/>
                  </a:cxn>
                  <a:cxn ang="0">
                    <a:pos x="30" y="3"/>
                  </a:cxn>
                  <a:cxn ang="0">
                    <a:pos x="34" y="6"/>
                  </a:cxn>
                  <a:cxn ang="0">
                    <a:pos x="37" y="11"/>
                  </a:cxn>
                </a:cxnLst>
                <a:rect l="0" t="0" r="r" b="b"/>
                <a:pathLst>
                  <a:path w="77" h="78">
                    <a:moveTo>
                      <a:pt x="37" y="11"/>
                    </a:moveTo>
                    <a:lnTo>
                      <a:pt x="41" y="18"/>
                    </a:lnTo>
                    <a:lnTo>
                      <a:pt x="44" y="25"/>
                    </a:lnTo>
                    <a:lnTo>
                      <a:pt x="48" y="32"/>
                    </a:lnTo>
                    <a:lnTo>
                      <a:pt x="53" y="38"/>
                    </a:lnTo>
                    <a:lnTo>
                      <a:pt x="57" y="45"/>
                    </a:lnTo>
                    <a:lnTo>
                      <a:pt x="62" y="51"/>
                    </a:lnTo>
                    <a:lnTo>
                      <a:pt x="68" y="57"/>
                    </a:lnTo>
                    <a:lnTo>
                      <a:pt x="73" y="63"/>
                    </a:lnTo>
                    <a:lnTo>
                      <a:pt x="75" y="66"/>
                    </a:lnTo>
                    <a:lnTo>
                      <a:pt x="76" y="69"/>
                    </a:lnTo>
                    <a:lnTo>
                      <a:pt x="77" y="72"/>
                    </a:lnTo>
                    <a:lnTo>
                      <a:pt x="77" y="75"/>
                    </a:lnTo>
                    <a:lnTo>
                      <a:pt x="75" y="77"/>
                    </a:lnTo>
                    <a:lnTo>
                      <a:pt x="73" y="77"/>
                    </a:lnTo>
                    <a:lnTo>
                      <a:pt x="70" y="78"/>
                    </a:lnTo>
                    <a:lnTo>
                      <a:pt x="68" y="77"/>
                    </a:lnTo>
                    <a:lnTo>
                      <a:pt x="61" y="74"/>
                    </a:lnTo>
                    <a:lnTo>
                      <a:pt x="55" y="69"/>
                    </a:lnTo>
                    <a:lnTo>
                      <a:pt x="49" y="63"/>
                    </a:lnTo>
                    <a:lnTo>
                      <a:pt x="45" y="56"/>
                    </a:lnTo>
                    <a:lnTo>
                      <a:pt x="40" y="49"/>
                    </a:lnTo>
                    <a:lnTo>
                      <a:pt x="36" y="42"/>
                    </a:lnTo>
                    <a:lnTo>
                      <a:pt x="32" y="35"/>
                    </a:lnTo>
                    <a:lnTo>
                      <a:pt x="27" y="29"/>
                    </a:lnTo>
                    <a:lnTo>
                      <a:pt x="24" y="25"/>
                    </a:lnTo>
                    <a:lnTo>
                      <a:pt x="22" y="20"/>
                    </a:lnTo>
                    <a:lnTo>
                      <a:pt x="19" y="17"/>
                    </a:lnTo>
                    <a:lnTo>
                      <a:pt x="14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3" y="18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8" y="6"/>
                    </a:lnTo>
                    <a:lnTo>
                      <a:pt x="15" y="3"/>
                    </a:lnTo>
                    <a:lnTo>
                      <a:pt x="20" y="0"/>
                    </a:lnTo>
                    <a:lnTo>
                      <a:pt x="25" y="1"/>
                    </a:lnTo>
                    <a:lnTo>
                      <a:pt x="30" y="3"/>
                    </a:lnTo>
                    <a:lnTo>
                      <a:pt x="34" y="6"/>
                    </a:lnTo>
                    <a:lnTo>
                      <a:pt x="3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86" name="Freeform 50"/>
              <p:cNvSpPr>
                <a:spLocks/>
              </p:cNvSpPr>
              <p:nvPr/>
            </p:nvSpPr>
            <p:spPr bwMode="auto">
              <a:xfrm>
                <a:off x="5124" y="3885"/>
                <a:ext cx="173" cy="176"/>
              </a:xfrm>
              <a:custGeom>
                <a:avLst/>
                <a:gdLst/>
                <a:ahLst/>
                <a:cxnLst>
                  <a:cxn ang="0">
                    <a:pos x="320" y="24"/>
                  </a:cxn>
                  <a:cxn ang="0">
                    <a:pos x="312" y="58"/>
                  </a:cxn>
                  <a:cxn ang="0">
                    <a:pos x="299" y="93"/>
                  </a:cxn>
                  <a:cxn ang="0">
                    <a:pos x="281" y="132"/>
                  </a:cxn>
                  <a:cxn ang="0">
                    <a:pos x="259" y="169"/>
                  </a:cxn>
                  <a:cxn ang="0">
                    <a:pos x="229" y="201"/>
                  </a:cxn>
                  <a:cxn ang="0">
                    <a:pos x="208" y="213"/>
                  </a:cxn>
                  <a:cxn ang="0">
                    <a:pos x="207" y="213"/>
                  </a:cxn>
                  <a:cxn ang="0">
                    <a:pos x="205" y="216"/>
                  </a:cxn>
                  <a:cxn ang="0">
                    <a:pos x="199" y="218"/>
                  </a:cxn>
                  <a:cxn ang="0">
                    <a:pos x="199" y="238"/>
                  </a:cxn>
                  <a:cxn ang="0">
                    <a:pos x="212" y="272"/>
                  </a:cxn>
                  <a:cxn ang="0">
                    <a:pos x="236" y="302"/>
                  </a:cxn>
                  <a:cxn ang="0">
                    <a:pos x="265" y="324"/>
                  </a:cxn>
                  <a:cxn ang="0">
                    <a:pos x="288" y="335"/>
                  </a:cxn>
                  <a:cxn ang="0">
                    <a:pos x="304" y="339"/>
                  </a:cxn>
                  <a:cxn ang="0">
                    <a:pos x="321" y="340"/>
                  </a:cxn>
                  <a:cxn ang="0">
                    <a:pos x="337" y="342"/>
                  </a:cxn>
                  <a:cxn ang="0">
                    <a:pos x="345" y="346"/>
                  </a:cxn>
                  <a:cxn ang="0">
                    <a:pos x="342" y="352"/>
                  </a:cxn>
                  <a:cxn ang="0">
                    <a:pos x="316" y="356"/>
                  </a:cxn>
                  <a:cxn ang="0">
                    <a:pos x="275" y="352"/>
                  </a:cxn>
                  <a:cxn ang="0">
                    <a:pos x="236" y="336"/>
                  </a:cxn>
                  <a:cxn ang="0">
                    <a:pos x="203" y="311"/>
                  </a:cxn>
                  <a:cxn ang="0">
                    <a:pos x="180" y="277"/>
                  </a:cxn>
                  <a:cxn ang="0">
                    <a:pos x="171" y="243"/>
                  </a:cxn>
                  <a:cxn ang="0">
                    <a:pos x="166" y="222"/>
                  </a:cxn>
                  <a:cxn ang="0">
                    <a:pos x="155" y="223"/>
                  </a:cxn>
                  <a:cxn ang="0">
                    <a:pos x="125" y="216"/>
                  </a:cxn>
                  <a:cxn ang="0">
                    <a:pos x="78" y="193"/>
                  </a:cxn>
                  <a:cxn ang="0">
                    <a:pos x="39" y="158"/>
                  </a:cxn>
                  <a:cxn ang="0">
                    <a:pos x="10" y="116"/>
                  </a:cxn>
                  <a:cxn ang="0">
                    <a:pos x="0" y="83"/>
                  </a:cxn>
                  <a:cxn ang="0">
                    <a:pos x="10" y="68"/>
                  </a:cxn>
                  <a:cxn ang="0">
                    <a:pos x="23" y="59"/>
                  </a:cxn>
                  <a:cxn ang="0">
                    <a:pos x="36" y="52"/>
                  </a:cxn>
                  <a:cxn ang="0">
                    <a:pos x="49" y="49"/>
                  </a:cxn>
                  <a:cxn ang="0">
                    <a:pos x="63" y="49"/>
                  </a:cxn>
                  <a:cxn ang="0">
                    <a:pos x="72" y="54"/>
                  </a:cxn>
                  <a:cxn ang="0">
                    <a:pos x="76" y="60"/>
                  </a:cxn>
                  <a:cxn ang="0">
                    <a:pos x="71" y="64"/>
                  </a:cxn>
                  <a:cxn ang="0">
                    <a:pos x="62" y="62"/>
                  </a:cxn>
                  <a:cxn ang="0">
                    <a:pos x="52" y="65"/>
                  </a:cxn>
                  <a:cxn ang="0">
                    <a:pos x="41" y="71"/>
                  </a:cxn>
                  <a:cxn ang="0">
                    <a:pos x="32" y="81"/>
                  </a:cxn>
                  <a:cxn ang="0">
                    <a:pos x="26" y="92"/>
                  </a:cxn>
                  <a:cxn ang="0">
                    <a:pos x="29" y="111"/>
                  </a:cxn>
                  <a:cxn ang="0">
                    <a:pos x="43" y="134"/>
                  </a:cxn>
                  <a:cxn ang="0">
                    <a:pos x="65" y="161"/>
                  </a:cxn>
                  <a:cxn ang="0">
                    <a:pos x="97" y="185"/>
                  </a:cxn>
                  <a:cxn ang="0">
                    <a:pos x="134" y="198"/>
                  </a:cxn>
                  <a:cxn ang="0">
                    <a:pos x="172" y="199"/>
                  </a:cxn>
                  <a:cxn ang="0">
                    <a:pos x="206" y="188"/>
                  </a:cxn>
                  <a:cxn ang="0">
                    <a:pos x="231" y="169"/>
                  </a:cxn>
                  <a:cxn ang="0">
                    <a:pos x="252" y="147"/>
                  </a:cxn>
                  <a:cxn ang="0">
                    <a:pos x="268" y="121"/>
                  </a:cxn>
                  <a:cxn ang="0">
                    <a:pos x="282" y="95"/>
                  </a:cxn>
                  <a:cxn ang="0">
                    <a:pos x="294" y="69"/>
                  </a:cxn>
                  <a:cxn ang="0">
                    <a:pos x="304" y="41"/>
                  </a:cxn>
                  <a:cxn ang="0">
                    <a:pos x="312" y="14"/>
                  </a:cxn>
                  <a:cxn ang="0">
                    <a:pos x="320" y="0"/>
                  </a:cxn>
                  <a:cxn ang="0">
                    <a:pos x="322" y="4"/>
                  </a:cxn>
                </a:cxnLst>
                <a:rect l="0" t="0" r="r" b="b"/>
                <a:pathLst>
                  <a:path w="346" h="356">
                    <a:moveTo>
                      <a:pt x="323" y="7"/>
                    </a:moveTo>
                    <a:lnTo>
                      <a:pt x="320" y="24"/>
                    </a:lnTo>
                    <a:lnTo>
                      <a:pt x="316" y="41"/>
                    </a:lnTo>
                    <a:lnTo>
                      <a:pt x="312" y="58"/>
                    </a:lnTo>
                    <a:lnTo>
                      <a:pt x="307" y="74"/>
                    </a:lnTo>
                    <a:lnTo>
                      <a:pt x="299" y="93"/>
                    </a:lnTo>
                    <a:lnTo>
                      <a:pt x="290" y="113"/>
                    </a:lnTo>
                    <a:lnTo>
                      <a:pt x="281" y="132"/>
                    </a:lnTo>
                    <a:lnTo>
                      <a:pt x="271" y="151"/>
                    </a:lnTo>
                    <a:lnTo>
                      <a:pt x="259" y="169"/>
                    </a:lnTo>
                    <a:lnTo>
                      <a:pt x="245" y="187"/>
                    </a:lnTo>
                    <a:lnTo>
                      <a:pt x="229" y="201"/>
                    </a:lnTo>
                    <a:lnTo>
                      <a:pt x="209" y="213"/>
                    </a:lnTo>
                    <a:lnTo>
                      <a:pt x="208" y="213"/>
                    </a:lnTo>
                    <a:lnTo>
                      <a:pt x="208" y="213"/>
                    </a:lnTo>
                    <a:lnTo>
                      <a:pt x="207" y="213"/>
                    </a:lnTo>
                    <a:lnTo>
                      <a:pt x="206" y="213"/>
                    </a:lnTo>
                    <a:lnTo>
                      <a:pt x="205" y="216"/>
                    </a:lnTo>
                    <a:lnTo>
                      <a:pt x="203" y="217"/>
                    </a:lnTo>
                    <a:lnTo>
                      <a:pt x="199" y="218"/>
                    </a:lnTo>
                    <a:lnTo>
                      <a:pt x="197" y="220"/>
                    </a:lnTo>
                    <a:lnTo>
                      <a:pt x="199" y="238"/>
                    </a:lnTo>
                    <a:lnTo>
                      <a:pt x="204" y="255"/>
                    </a:lnTo>
                    <a:lnTo>
                      <a:pt x="212" y="272"/>
                    </a:lnTo>
                    <a:lnTo>
                      <a:pt x="223" y="287"/>
                    </a:lnTo>
                    <a:lnTo>
                      <a:pt x="236" y="302"/>
                    </a:lnTo>
                    <a:lnTo>
                      <a:pt x="250" y="314"/>
                    </a:lnTo>
                    <a:lnTo>
                      <a:pt x="265" y="324"/>
                    </a:lnTo>
                    <a:lnTo>
                      <a:pt x="281" y="332"/>
                    </a:lnTo>
                    <a:lnTo>
                      <a:pt x="288" y="335"/>
                    </a:lnTo>
                    <a:lnTo>
                      <a:pt x="296" y="337"/>
                    </a:lnTo>
                    <a:lnTo>
                      <a:pt x="304" y="339"/>
                    </a:lnTo>
                    <a:lnTo>
                      <a:pt x="312" y="339"/>
                    </a:lnTo>
                    <a:lnTo>
                      <a:pt x="321" y="340"/>
                    </a:lnTo>
                    <a:lnTo>
                      <a:pt x="329" y="341"/>
                    </a:lnTo>
                    <a:lnTo>
                      <a:pt x="337" y="342"/>
                    </a:lnTo>
                    <a:lnTo>
                      <a:pt x="346" y="343"/>
                    </a:lnTo>
                    <a:lnTo>
                      <a:pt x="345" y="346"/>
                    </a:lnTo>
                    <a:lnTo>
                      <a:pt x="344" y="350"/>
                    </a:lnTo>
                    <a:lnTo>
                      <a:pt x="342" y="352"/>
                    </a:lnTo>
                    <a:lnTo>
                      <a:pt x="338" y="354"/>
                    </a:lnTo>
                    <a:lnTo>
                      <a:pt x="316" y="356"/>
                    </a:lnTo>
                    <a:lnTo>
                      <a:pt x="295" y="355"/>
                    </a:lnTo>
                    <a:lnTo>
                      <a:pt x="275" y="352"/>
                    </a:lnTo>
                    <a:lnTo>
                      <a:pt x="255" y="345"/>
                    </a:lnTo>
                    <a:lnTo>
                      <a:pt x="236" y="336"/>
                    </a:lnTo>
                    <a:lnTo>
                      <a:pt x="218" y="325"/>
                    </a:lnTo>
                    <a:lnTo>
                      <a:pt x="203" y="311"/>
                    </a:lnTo>
                    <a:lnTo>
                      <a:pt x="189" y="293"/>
                    </a:lnTo>
                    <a:lnTo>
                      <a:pt x="180" y="277"/>
                    </a:lnTo>
                    <a:lnTo>
                      <a:pt x="174" y="261"/>
                    </a:lnTo>
                    <a:lnTo>
                      <a:pt x="171" y="243"/>
                    </a:lnTo>
                    <a:lnTo>
                      <a:pt x="171" y="225"/>
                    </a:lnTo>
                    <a:lnTo>
                      <a:pt x="166" y="222"/>
                    </a:lnTo>
                    <a:lnTo>
                      <a:pt x="160" y="222"/>
                    </a:lnTo>
                    <a:lnTo>
                      <a:pt x="155" y="223"/>
                    </a:lnTo>
                    <a:lnTo>
                      <a:pt x="149" y="222"/>
                    </a:lnTo>
                    <a:lnTo>
                      <a:pt x="125" y="216"/>
                    </a:lnTo>
                    <a:lnTo>
                      <a:pt x="102" y="206"/>
                    </a:lnTo>
                    <a:lnTo>
                      <a:pt x="78" y="193"/>
                    </a:lnTo>
                    <a:lnTo>
                      <a:pt x="58" y="177"/>
                    </a:lnTo>
                    <a:lnTo>
                      <a:pt x="39" y="158"/>
                    </a:lnTo>
                    <a:lnTo>
                      <a:pt x="23" y="137"/>
                    </a:lnTo>
                    <a:lnTo>
                      <a:pt x="10" y="116"/>
                    </a:lnTo>
                    <a:lnTo>
                      <a:pt x="0" y="93"/>
                    </a:lnTo>
                    <a:lnTo>
                      <a:pt x="0" y="83"/>
                    </a:lnTo>
                    <a:lnTo>
                      <a:pt x="4" y="75"/>
                    </a:lnTo>
                    <a:lnTo>
                      <a:pt x="10" y="68"/>
                    </a:lnTo>
                    <a:lnTo>
                      <a:pt x="17" y="62"/>
                    </a:lnTo>
                    <a:lnTo>
                      <a:pt x="23" y="59"/>
                    </a:lnTo>
                    <a:lnTo>
                      <a:pt x="29" y="56"/>
                    </a:lnTo>
                    <a:lnTo>
                      <a:pt x="36" y="52"/>
                    </a:lnTo>
                    <a:lnTo>
                      <a:pt x="42" y="50"/>
                    </a:lnTo>
                    <a:lnTo>
                      <a:pt x="49" y="49"/>
                    </a:lnTo>
                    <a:lnTo>
                      <a:pt x="56" y="48"/>
                    </a:lnTo>
                    <a:lnTo>
                      <a:pt x="63" y="49"/>
                    </a:lnTo>
                    <a:lnTo>
                      <a:pt x="70" y="51"/>
                    </a:lnTo>
                    <a:lnTo>
                      <a:pt x="72" y="54"/>
                    </a:lnTo>
                    <a:lnTo>
                      <a:pt x="75" y="57"/>
                    </a:lnTo>
                    <a:lnTo>
                      <a:pt x="76" y="60"/>
                    </a:lnTo>
                    <a:lnTo>
                      <a:pt x="75" y="63"/>
                    </a:lnTo>
                    <a:lnTo>
                      <a:pt x="71" y="64"/>
                    </a:lnTo>
                    <a:lnTo>
                      <a:pt x="67" y="63"/>
                    </a:lnTo>
                    <a:lnTo>
                      <a:pt x="62" y="62"/>
                    </a:lnTo>
                    <a:lnTo>
                      <a:pt x="58" y="63"/>
                    </a:lnTo>
                    <a:lnTo>
                      <a:pt x="52" y="65"/>
                    </a:lnTo>
                    <a:lnTo>
                      <a:pt x="46" y="68"/>
                    </a:lnTo>
                    <a:lnTo>
                      <a:pt x="41" y="71"/>
                    </a:lnTo>
                    <a:lnTo>
                      <a:pt x="36" y="76"/>
                    </a:lnTo>
                    <a:lnTo>
                      <a:pt x="32" y="81"/>
                    </a:lnTo>
                    <a:lnTo>
                      <a:pt x="28" y="86"/>
                    </a:lnTo>
                    <a:lnTo>
                      <a:pt x="26" y="92"/>
                    </a:lnTo>
                    <a:lnTo>
                      <a:pt x="24" y="98"/>
                    </a:lnTo>
                    <a:lnTo>
                      <a:pt x="29" y="111"/>
                    </a:lnTo>
                    <a:lnTo>
                      <a:pt x="35" y="123"/>
                    </a:lnTo>
                    <a:lnTo>
                      <a:pt x="43" y="134"/>
                    </a:lnTo>
                    <a:lnTo>
                      <a:pt x="51" y="146"/>
                    </a:lnTo>
                    <a:lnTo>
                      <a:pt x="65" y="161"/>
                    </a:lnTo>
                    <a:lnTo>
                      <a:pt x="80" y="174"/>
                    </a:lnTo>
                    <a:lnTo>
                      <a:pt x="97" y="185"/>
                    </a:lnTo>
                    <a:lnTo>
                      <a:pt x="115" y="193"/>
                    </a:lnTo>
                    <a:lnTo>
                      <a:pt x="134" y="198"/>
                    </a:lnTo>
                    <a:lnTo>
                      <a:pt x="153" y="200"/>
                    </a:lnTo>
                    <a:lnTo>
                      <a:pt x="172" y="199"/>
                    </a:lnTo>
                    <a:lnTo>
                      <a:pt x="192" y="194"/>
                    </a:lnTo>
                    <a:lnTo>
                      <a:pt x="206" y="188"/>
                    </a:lnTo>
                    <a:lnTo>
                      <a:pt x="218" y="180"/>
                    </a:lnTo>
                    <a:lnTo>
                      <a:pt x="231" y="169"/>
                    </a:lnTo>
                    <a:lnTo>
                      <a:pt x="242" y="158"/>
                    </a:lnTo>
                    <a:lnTo>
                      <a:pt x="252" y="147"/>
                    </a:lnTo>
                    <a:lnTo>
                      <a:pt x="260" y="134"/>
                    </a:lnTo>
                    <a:lnTo>
                      <a:pt x="268" y="121"/>
                    </a:lnTo>
                    <a:lnTo>
                      <a:pt x="275" y="108"/>
                    </a:lnTo>
                    <a:lnTo>
                      <a:pt x="282" y="95"/>
                    </a:lnTo>
                    <a:lnTo>
                      <a:pt x="289" y="82"/>
                    </a:lnTo>
                    <a:lnTo>
                      <a:pt x="294" y="69"/>
                    </a:lnTo>
                    <a:lnTo>
                      <a:pt x="299" y="56"/>
                    </a:lnTo>
                    <a:lnTo>
                      <a:pt x="304" y="41"/>
                    </a:lnTo>
                    <a:lnTo>
                      <a:pt x="308" y="27"/>
                    </a:lnTo>
                    <a:lnTo>
                      <a:pt x="312" y="14"/>
                    </a:lnTo>
                    <a:lnTo>
                      <a:pt x="317" y="0"/>
                    </a:lnTo>
                    <a:lnTo>
                      <a:pt x="320" y="0"/>
                    </a:lnTo>
                    <a:lnTo>
                      <a:pt x="322" y="2"/>
                    </a:lnTo>
                    <a:lnTo>
                      <a:pt x="322" y="4"/>
                    </a:lnTo>
                    <a:lnTo>
                      <a:pt x="32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87" name="Freeform 51"/>
              <p:cNvSpPr>
                <a:spLocks/>
              </p:cNvSpPr>
              <p:nvPr/>
            </p:nvSpPr>
            <p:spPr bwMode="auto">
              <a:xfrm>
                <a:off x="5031" y="3889"/>
                <a:ext cx="46" cy="48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3" y="10"/>
                  </a:cxn>
                  <a:cxn ang="0">
                    <a:pos x="29" y="14"/>
                  </a:cxn>
                  <a:cxn ang="0">
                    <a:pos x="25" y="19"/>
                  </a:cxn>
                  <a:cxn ang="0">
                    <a:pos x="25" y="25"/>
                  </a:cxn>
                  <a:cxn ang="0">
                    <a:pos x="28" y="32"/>
                  </a:cxn>
                  <a:cxn ang="0">
                    <a:pos x="31" y="39"/>
                  </a:cxn>
                  <a:cxn ang="0">
                    <a:pos x="35" y="47"/>
                  </a:cxn>
                  <a:cxn ang="0">
                    <a:pos x="40" y="53"/>
                  </a:cxn>
                  <a:cxn ang="0">
                    <a:pos x="44" y="59"/>
                  </a:cxn>
                  <a:cxn ang="0">
                    <a:pos x="49" y="65"/>
                  </a:cxn>
                  <a:cxn ang="0">
                    <a:pos x="56" y="71"/>
                  </a:cxn>
                  <a:cxn ang="0">
                    <a:pos x="61" y="77"/>
                  </a:cxn>
                  <a:cxn ang="0">
                    <a:pos x="68" y="79"/>
                  </a:cxn>
                  <a:cxn ang="0">
                    <a:pos x="75" y="81"/>
                  </a:cxn>
                  <a:cxn ang="0">
                    <a:pos x="82" y="83"/>
                  </a:cxn>
                  <a:cxn ang="0">
                    <a:pos x="89" y="82"/>
                  </a:cxn>
                  <a:cxn ang="0">
                    <a:pos x="90" y="82"/>
                  </a:cxn>
                  <a:cxn ang="0">
                    <a:pos x="92" y="83"/>
                  </a:cxn>
                  <a:cxn ang="0">
                    <a:pos x="93" y="85"/>
                  </a:cxn>
                  <a:cxn ang="0">
                    <a:pos x="93" y="86"/>
                  </a:cxn>
                  <a:cxn ang="0">
                    <a:pos x="92" y="89"/>
                  </a:cxn>
                  <a:cxn ang="0">
                    <a:pos x="90" y="91"/>
                  </a:cxn>
                  <a:cxn ang="0">
                    <a:pos x="87" y="92"/>
                  </a:cxn>
                  <a:cxn ang="0">
                    <a:pos x="85" y="94"/>
                  </a:cxn>
                  <a:cxn ang="0">
                    <a:pos x="81" y="96"/>
                  </a:cxn>
                  <a:cxn ang="0">
                    <a:pos x="76" y="97"/>
                  </a:cxn>
                  <a:cxn ang="0">
                    <a:pos x="72" y="97"/>
                  </a:cxn>
                  <a:cxn ang="0">
                    <a:pos x="67" y="97"/>
                  </a:cxn>
                  <a:cxn ang="0">
                    <a:pos x="63" y="96"/>
                  </a:cxn>
                  <a:cxn ang="0">
                    <a:pos x="59" y="94"/>
                  </a:cxn>
                  <a:cxn ang="0">
                    <a:pos x="55" y="92"/>
                  </a:cxn>
                  <a:cxn ang="0">
                    <a:pos x="50" y="90"/>
                  </a:cxn>
                  <a:cxn ang="0">
                    <a:pos x="43" y="83"/>
                  </a:cxn>
                  <a:cxn ang="0">
                    <a:pos x="37" y="76"/>
                  </a:cxn>
                  <a:cxn ang="0">
                    <a:pos x="30" y="69"/>
                  </a:cxn>
                  <a:cxn ang="0">
                    <a:pos x="23" y="62"/>
                  </a:cxn>
                  <a:cxn ang="0">
                    <a:pos x="17" y="55"/>
                  </a:cxn>
                  <a:cxn ang="0">
                    <a:pos x="11" y="48"/>
                  </a:cxn>
                  <a:cxn ang="0">
                    <a:pos x="6" y="39"/>
                  </a:cxn>
                  <a:cxn ang="0">
                    <a:pos x="1" y="31"/>
                  </a:cxn>
                  <a:cxn ang="0">
                    <a:pos x="0" y="26"/>
                  </a:cxn>
                  <a:cxn ang="0">
                    <a:pos x="1" y="21"/>
                  </a:cxn>
                  <a:cxn ang="0">
                    <a:pos x="3" y="17"/>
                  </a:cxn>
                  <a:cxn ang="0">
                    <a:pos x="5" y="12"/>
                  </a:cxn>
                  <a:cxn ang="0">
                    <a:pos x="11" y="8"/>
                  </a:cxn>
                  <a:cxn ang="0">
                    <a:pos x="17" y="4"/>
                  </a:cxn>
                  <a:cxn ang="0">
                    <a:pos x="24" y="1"/>
                  </a:cxn>
                  <a:cxn ang="0">
                    <a:pos x="31" y="0"/>
                  </a:cxn>
                  <a:cxn ang="0">
                    <a:pos x="34" y="3"/>
                  </a:cxn>
                </a:cxnLst>
                <a:rect l="0" t="0" r="r" b="b"/>
                <a:pathLst>
                  <a:path w="93" h="97">
                    <a:moveTo>
                      <a:pt x="34" y="3"/>
                    </a:moveTo>
                    <a:lnTo>
                      <a:pt x="33" y="10"/>
                    </a:lnTo>
                    <a:lnTo>
                      <a:pt x="29" y="14"/>
                    </a:lnTo>
                    <a:lnTo>
                      <a:pt x="25" y="19"/>
                    </a:lnTo>
                    <a:lnTo>
                      <a:pt x="25" y="25"/>
                    </a:lnTo>
                    <a:lnTo>
                      <a:pt x="28" y="32"/>
                    </a:lnTo>
                    <a:lnTo>
                      <a:pt x="31" y="39"/>
                    </a:lnTo>
                    <a:lnTo>
                      <a:pt x="35" y="47"/>
                    </a:lnTo>
                    <a:lnTo>
                      <a:pt x="40" y="53"/>
                    </a:lnTo>
                    <a:lnTo>
                      <a:pt x="44" y="59"/>
                    </a:lnTo>
                    <a:lnTo>
                      <a:pt x="49" y="65"/>
                    </a:lnTo>
                    <a:lnTo>
                      <a:pt x="56" y="71"/>
                    </a:lnTo>
                    <a:lnTo>
                      <a:pt x="61" y="77"/>
                    </a:lnTo>
                    <a:lnTo>
                      <a:pt x="68" y="79"/>
                    </a:lnTo>
                    <a:lnTo>
                      <a:pt x="75" y="81"/>
                    </a:lnTo>
                    <a:lnTo>
                      <a:pt x="82" y="83"/>
                    </a:lnTo>
                    <a:lnTo>
                      <a:pt x="89" y="82"/>
                    </a:lnTo>
                    <a:lnTo>
                      <a:pt x="90" y="82"/>
                    </a:lnTo>
                    <a:lnTo>
                      <a:pt x="92" y="83"/>
                    </a:lnTo>
                    <a:lnTo>
                      <a:pt x="93" y="85"/>
                    </a:lnTo>
                    <a:lnTo>
                      <a:pt x="93" y="86"/>
                    </a:lnTo>
                    <a:lnTo>
                      <a:pt x="92" y="89"/>
                    </a:lnTo>
                    <a:lnTo>
                      <a:pt x="90" y="91"/>
                    </a:lnTo>
                    <a:lnTo>
                      <a:pt x="87" y="92"/>
                    </a:lnTo>
                    <a:lnTo>
                      <a:pt x="85" y="94"/>
                    </a:lnTo>
                    <a:lnTo>
                      <a:pt x="81" y="96"/>
                    </a:lnTo>
                    <a:lnTo>
                      <a:pt x="76" y="97"/>
                    </a:lnTo>
                    <a:lnTo>
                      <a:pt x="72" y="97"/>
                    </a:lnTo>
                    <a:lnTo>
                      <a:pt x="67" y="97"/>
                    </a:lnTo>
                    <a:lnTo>
                      <a:pt x="63" y="96"/>
                    </a:lnTo>
                    <a:lnTo>
                      <a:pt x="59" y="94"/>
                    </a:lnTo>
                    <a:lnTo>
                      <a:pt x="55" y="92"/>
                    </a:lnTo>
                    <a:lnTo>
                      <a:pt x="50" y="90"/>
                    </a:lnTo>
                    <a:lnTo>
                      <a:pt x="43" y="83"/>
                    </a:lnTo>
                    <a:lnTo>
                      <a:pt x="37" y="76"/>
                    </a:lnTo>
                    <a:lnTo>
                      <a:pt x="30" y="69"/>
                    </a:lnTo>
                    <a:lnTo>
                      <a:pt x="23" y="62"/>
                    </a:lnTo>
                    <a:lnTo>
                      <a:pt x="17" y="55"/>
                    </a:lnTo>
                    <a:lnTo>
                      <a:pt x="11" y="48"/>
                    </a:lnTo>
                    <a:lnTo>
                      <a:pt x="6" y="39"/>
                    </a:lnTo>
                    <a:lnTo>
                      <a:pt x="1" y="31"/>
                    </a:lnTo>
                    <a:lnTo>
                      <a:pt x="0" y="26"/>
                    </a:lnTo>
                    <a:lnTo>
                      <a:pt x="1" y="21"/>
                    </a:lnTo>
                    <a:lnTo>
                      <a:pt x="3" y="17"/>
                    </a:lnTo>
                    <a:lnTo>
                      <a:pt x="5" y="12"/>
                    </a:lnTo>
                    <a:lnTo>
                      <a:pt x="11" y="8"/>
                    </a:lnTo>
                    <a:lnTo>
                      <a:pt x="17" y="4"/>
                    </a:lnTo>
                    <a:lnTo>
                      <a:pt x="24" y="1"/>
                    </a:lnTo>
                    <a:lnTo>
                      <a:pt x="31" y="0"/>
                    </a:lnTo>
                    <a:lnTo>
                      <a:pt x="34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88" name="Freeform 52"/>
              <p:cNvSpPr>
                <a:spLocks/>
              </p:cNvSpPr>
              <p:nvPr/>
            </p:nvSpPr>
            <p:spPr bwMode="auto">
              <a:xfrm>
                <a:off x="4801" y="3898"/>
                <a:ext cx="116" cy="58"/>
              </a:xfrm>
              <a:custGeom>
                <a:avLst/>
                <a:gdLst/>
                <a:ahLst/>
                <a:cxnLst>
                  <a:cxn ang="0">
                    <a:pos x="233" y="5"/>
                  </a:cxn>
                  <a:cxn ang="0">
                    <a:pos x="219" y="18"/>
                  </a:cxn>
                  <a:cxn ang="0">
                    <a:pos x="205" y="32"/>
                  </a:cxn>
                  <a:cxn ang="0">
                    <a:pos x="191" y="45"/>
                  </a:cxn>
                  <a:cxn ang="0">
                    <a:pos x="177" y="57"/>
                  </a:cxn>
                  <a:cxn ang="0">
                    <a:pos x="163" y="70"/>
                  </a:cxn>
                  <a:cxn ang="0">
                    <a:pos x="149" y="82"/>
                  </a:cxn>
                  <a:cxn ang="0">
                    <a:pos x="135" y="96"/>
                  </a:cxn>
                  <a:cxn ang="0">
                    <a:pos x="122" y="110"/>
                  </a:cxn>
                  <a:cxn ang="0">
                    <a:pos x="116" y="113"/>
                  </a:cxn>
                  <a:cxn ang="0">
                    <a:pos x="109" y="114"/>
                  </a:cxn>
                  <a:cxn ang="0">
                    <a:pos x="103" y="114"/>
                  </a:cxn>
                  <a:cxn ang="0">
                    <a:pos x="96" y="112"/>
                  </a:cxn>
                  <a:cxn ang="0">
                    <a:pos x="90" y="109"/>
                  </a:cxn>
                  <a:cxn ang="0">
                    <a:pos x="83" y="106"/>
                  </a:cxn>
                  <a:cxn ang="0">
                    <a:pos x="77" y="104"/>
                  </a:cxn>
                  <a:cxn ang="0">
                    <a:pos x="71" y="101"/>
                  </a:cxn>
                  <a:cxn ang="0">
                    <a:pos x="62" y="97"/>
                  </a:cxn>
                  <a:cxn ang="0">
                    <a:pos x="53" y="92"/>
                  </a:cxn>
                  <a:cxn ang="0">
                    <a:pos x="45" y="87"/>
                  </a:cxn>
                  <a:cxn ang="0">
                    <a:pos x="36" y="82"/>
                  </a:cxn>
                  <a:cxn ang="0">
                    <a:pos x="27" y="77"/>
                  </a:cxn>
                  <a:cxn ang="0">
                    <a:pos x="18" y="72"/>
                  </a:cxn>
                  <a:cxn ang="0">
                    <a:pos x="10" y="67"/>
                  </a:cxn>
                  <a:cxn ang="0">
                    <a:pos x="1" y="62"/>
                  </a:cxn>
                  <a:cxn ang="0">
                    <a:pos x="0" y="61"/>
                  </a:cxn>
                  <a:cxn ang="0">
                    <a:pos x="0" y="60"/>
                  </a:cxn>
                  <a:cxn ang="0">
                    <a:pos x="0" y="59"/>
                  </a:cxn>
                  <a:cxn ang="0">
                    <a:pos x="0" y="58"/>
                  </a:cxn>
                  <a:cxn ang="0">
                    <a:pos x="3" y="56"/>
                  </a:cxn>
                  <a:cxn ang="0">
                    <a:pos x="7" y="56"/>
                  </a:cxn>
                  <a:cxn ang="0">
                    <a:pos x="10" y="57"/>
                  </a:cxn>
                  <a:cxn ang="0">
                    <a:pos x="13" y="57"/>
                  </a:cxn>
                  <a:cxn ang="0">
                    <a:pos x="20" y="60"/>
                  </a:cxn>
                  <a:cxn ang="0">
                    <a:pos x="26" y="62"/>
                  </a:cxn>
                  <a:cxn ang="0">
                    <a:pos x="33" y="65"/>
                  </a:cxn>
                  <a:cxn ang="0">
                    <a:pos x="41" y="67"/>
                  </a:cxn>
                  <a:cxn ang="0">
                    <a:pos x="47" y="70"/>
                  </a:cxn>
                  <a:cxn ang="0">
                    <a:pos x="54" y="72"/>
                  </a:cxn>
                  <a:cxn ang="0">
                    <a:pos x="61" y="74"/>
                  </a:cxn>
                  <a:cxn ang="0">
                    <a:pos x="68" y="76"/>
                  </a:cxn>
                  <a:cxn ang="0">
                    <a:pos x="74" y="79"/>
                  </a:cxn>
                  <a:cxn ang="0">
                    <a:pos x="81" y="82"/>
                  </a:cxn>
                  <a:cxn ang="0">
                    <a:pos x="87" y="84"/>
                  </a:cxn>
                  <a:cxn ang="0">
                    <a:pos x="94" y="86"/>
                  </a:cxn>
                  <a:cxn ang="0">
                    <a:pos x="101" y="86"/>
                  </a:cxn>
                  <a:cxn ang="0">
                    <a:pos x="107" y="85"/>
                  </a:cxn>
                  <a:cxn ang="0">
                    <a:pos x="114" y="83"/>
                  </a:cxn>
                  <a:cxn ang="0">
                    <a:pos x="120" y="78"/>
                  </a:cxn>
                  <a:cxn ang="0">
                    <a:pos x="133" y="67"/>
                  </a:cxn>
                  <a:cxn ang="0">
                    <a:pos x="146" y="57"/>
                  </a:cxn>
                  <a:cxn ang="0">
                    <a:pos x="160" y="47"/>
                  </a:cxn>
                  <a:cxn ang="0">
                    <a:pos x="174" y="38"/>
                  </a:cxn>
                  <a:cxn ang="0">
                    <a:pos x="188" y="29"/>
                  </a:cxn>
                  <a:cxn ang="0">
                    <a:pos x="201" y="18"/>
                  </a:cxn>
                  <a:cxn ang="0">
                    <a:pos x="215" y="9"/>
                  </a:cxn>
                  <a:cxn ang="0">
                    <a:pos x="229" y="0"/>
                  </a:cxn>
                  <a:cxn ang="0">
                    <a:pos x="233" y="1"/>
                  </a:cxn>
                  <a:cxn ang="0">
                    <a:pos x="233" y="5"/>
                  </a:cxn>
                </a:cxnLst>
                <a:rect l="0" t="0" r="r" b="b"/>
                <a:pathLst>
                  <a:path w="233" h="114">
                    <a:moveTo>
                      <a:pt x="233" y="5"/>
                    </a:moveTo>
                    <a:lnTo>
                      <a:pt x="219" y="18"/>
                    </a:lnTo>
                    <a:lnTo>
                      <a:pt x="205" y="32"/>
                    </a:lnTo>
                    <a:lnTo>
                      <a:pt x="191" y="45"/>
                    </a:lnTo>
                    <a:lnTo>
                      <a:pt x="177" y="57"/>
                    </a:lnTo>
                    <a:lnTo>
                      <a:pt x="163" y="70"/>
                    </a:lnTo>
                    <a:lnTo>
                      <a:pt x="149" y="82"/>
                    </a:lnTo>
                    <a:lnTo>
                      <a:pt x="135" y="96"/>
                    </a:lnTo>
                    <a:lnTo>
                      <a:pt x="122" y="110"/>
                    </a:lnTo>
                    <a:lnTo>
                      <a:pt x="116" y="113"/>
                    </a:lnTo>
                    <a:lnTo>
                      <a:pt x="109" y="114"/>
                    </a:lnTo>
                    <a:lnTo>
                      <a:pt x="103" y="114"/>
                    </a:lnTo>
                    <a:lnTo>
                      <a:pt x="96" y="112"/>
                    </a:lnTo>
                    <a:lnTo>
                      <a:pt x="90" y="109"/>
                    </a:lnTo>
                    <a:lnTo>
                      <a:pt x="83" y="106"/>
                    </a:lnTo>
                    <a:lnTo>
                      <a:pt x="77" y="104"/>
                    </a:lnTo>
                    <a:lnTo>
                      <a:pt x="71" y="101"/>
                    </a:lnTo>
                    <a:lnTo>
                      <a:pt x="62" y="97"/>
                    </a:lnTo>
                    <a:lnTo>
                      <a:pt x="53" y="92"/>
                    </a:lnTo>
                    <a:lnTo>
                      <a:pt x="45" y="87"/>
                    </a:lnTo>
                    <a:lnTo>
                      <a:pt x="36" y="82"/>
                    </a:lnTo>
                    <a:lnTo>
                      <a:pt x="27" y="77"/>
                    </a:lnTo>
                    <a:lnTo>
                      <a:pt x="18" y="72"/>
                    </a:lnTo>
                    <a:lnTo>
                      <a:pt x="10" y="67"/>
                    </a:lnTo>
                    <a:lnTo>
                      <a:pt x="1" y="62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3" y="56"/>
                    </a:lnTo>
                    <a:lnTo>
                      <a:pt x="7" y="56"/>
                    </a:lnTo>
                    <a:lnTo>
                      <a:pt x="10" y="57"/>
                    </a:lnTo>
                    <a:lnTo>
                      <a:pt x="13" y="57"/>
                    </a:lnTo>
                    <a:lnTo>
                      <a:pt x="20" y="60"/>
                    </a:lnTo>
                    <a:lnTo>
                      <a:pt x="26" y="62"/>
                    </a:lnTo>
                    <a:lnTo>
                      <a:pt x="33" y="65"/>
                    </a:lnTo>
                    <a:lnTo>
                      <a:pt x="41" y="67"/>
                    </a:lnTo>
                    <a:lnTo>
                      <a:pt x="47" y="70"/>
                    </a:lnTo>
                    <a:lnTo>
                      <a:pt x="54" y="72"/>
                    </a:lnTo>
                    <a:lnTo>
                      <a:pt x="61" y="74"/>
                    </a:lnTo>
                    <a:lnTo>
                      <a:pt x="68" y="76"/>
                    </a:lnTo>
                    <a:lnTo>
                      <a:pt x="74" y="79"/>
                    </a:lnTo>
                    <a:lnTo>
                      <a:pt x="81" y="82"/>
                    </a:lnTo>
                    <a:lnTo>
                      <a:pt x="87" y="84"/>
                    </a:lnTo>
                    <a:lnTo>
                      <a:pt x="94" y="86"/>
                    </a:lnTo>
                    <a:lnTo>
                      <a:pt x="101" y="86"/>
                    </a:lnTo>
                    <a:lnTo>
                      <a:pt x="107" y="85"/>
                    </a:lnTo>
                    <a:lnTo>
                      <a:pt x="114" y="83"/>
                    </a:lnTo>
                    <a:lnTo>
                      <a:pt x="120" y="78"/>
                    </a:lnTo>
                    <a:lnTo>
                      <a:pt x="133" y="67"/>
                    </a:lnTo>
                    <a:lnTo>
                      <a:pt x="146" y="57"/>
                    </a:lnTo>
                    <a:lnTo>
                      <a:pt x="160" y="47"/>
                    </a:lnTo>
                    <a:lnTo>
                      <a:pt x="174" y="38"/>
                    </a:lnTo>
                    <a:lnTo>
                      <a:pt x="188" y="29"/>
                    </a:lnTo>
                    <a:lnTo>
                      <a:pt x="201" y="18"/>
                    </a:lnTo>
                    <a:lnTo>
                      <a:pt x="215" y="9"/>
                    </a:lnTo>
                    <a:lnTo>
                      <a:pt x="229" y="0"/>
                    </a:lnTo>
                    <a:lnTo>
                      <a:pt x="233" y="1"/>
                    </a:lnTo>
                    <a:lnTo>
                      <a:pt x="23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89" name="Freeform 53"/>
              <p:cNvSpPr>
                <a:spLocks/>
              </p:cNvSpPr>
              <p:nvPr/>
            </p:nvSpPr>
            <p:spPr bwMode="auto">
              <a:xfrm>
                <a:off x="4815" y="3903"/>
                <a:ext cx="170" cy="112"/>
              </a:xfrm>
              <a:custGeom>
                <a:avLst/>
                <a:gdLst/>
                <a:ahLst/>
                <a:cxnLst>
                  <a:cxn ang="0">
                    <a:pos x="340" y="35"/>
                  </a:cxn>
                  <a:cxn ang="0">
                    <a:pos x="327" y="48"/>
                  </a:cxn>
                  <a:cxn ang="0">
                    <a:pos x="306" y="67"/>
                  </a:cxn>
                  <a:cxn ang="0">
                    <a:pos x="278" y="94"/>
                  </a:cxn>
                  <a:cxn ang="0">
                    <a:pos x="250" y="121"/>
                  </a:cxn>
                  <a:cxn ang="0">
                    <a:pos x="222" y="149"/>
                  </a:cxn>
                  <a:cxn ang="0">
                    <a:pos x="202" y="170"/>
                  </a:cxn>
                  <a:cxn ang="0">
                    <a:pos x="188" y="186"/>
                  </a:cxn>
                  <a:cxn ang="0">
                    <a:pos x="174" y="201"/>
                  </a:cxn>
                  <a:cxn ang="0">
                    <a:pos x="158" y="215"/>
                  </a:cxn>
                  <a:cxn ang="0">
                    <a:pos x="142" y="222"/>
                  </a:cxn>
                  <a:cxn ang="0">
                    <a:pos x="127" y="219"/>
                  </a:cxn>
                  <a:cxn ang="0">
                    <a:pos x="113" y="212"/>
                  </a:cxn>
                  <a:cxn ang="0">
                    <a:pos x="100" y="205"/>
                  </a:cxn>
                  <a:cxn ang="0">
                    <a:pos x="88" y="197"/>
                  </a:cxn>
                  <a:cxn ang="0">
                    <a:pos x="77" y="190"/>
                  </a:cxn>
                  <a:cxn ang="0">
                    <a:pos x="65" y="184"/>
                  </a:cxn>
                  <a:cxn ang="0">
                    <a:pos x="54" y="177"/>
                  </a:cxn>
                  <a:cxn ang="0">
                    <a:pos x="42" y="170"/>
                  </a:cxn>
                  <a:cxn ang="0">
                    <a:pos x="30" y="163"/>
                  </a:cxn>
                  <a:cxn ang="0">
                    <a:pos x="18" y="156"/>
                  </a:cxn>
                  <a:cxn ang="0">
                    <a:pos x="6" y="149"/>
                  </a:cxn>
                  <a:cxn ang="0">
                    <a:pos x="0" y="142"/>
                  </a:cxn>
                  <a:cxn ang="0">
                    <a:pos x="2" y="139"/>
                  </a:cxn>
                  <a:cxn ang="0">
                    <a:pos x="21" y="145"/>
                  </a:cxn>
                  <a:cxn ang="0">
                    <a:pos x="53" y="159"/>
                  </a:cxn>
                  <a:cxn ang="0">
                    <a:pos x="85" y="174"/>
                  </a:cxn>
                  <a:cxn ang="0">
                    <a:pos x="118" y="187"/>
                  </a:cxn>
                  <a:cxn ang="0">
                    <a:pos x="144" y="188"/>
                  </a:cxn>
                  <a:cxn ang="0">
                    <a:pos x="157" y="180"/>
                  </a:cxn>
                  <a:cxn ang="0">
                    <a:pos x="169" y="170"/>
                  </a:cxn>
                  <a:cxn ang="0">
                    <a:pos x="181" y="159"/>
                  </a:cxn>
                  <a:cxn ang="0">
                    <a:pos x="203" y="136"/>
                  </a:cxn>
                  <a:cxn ang="0">
                    <a:pos x="237" y="105"/>
                  </a:cxn>
                  <a:cxn ang="0">
                    <a:pos x="273" y="75"/>
                  </a:cxn>
                  <a:cxn ang="0">
                    <a:pos x="308" y="45"/>
                  </a:cxn>
                  <a:cxn ang="0">
                    <a:pos x="320" y="22"/>
                  </a:cxn>
                  <a:cxn ang="0">
                    <a:pos x="304" y="10"/>
                  </a:cxn>
                  <a:cxn ang="0">
                    <a:pos x="297" y="3"/>
                  </a:cxn>
                  <a:cxn ang="0">
                    <a:pos x="299" y="0"/>
                  </a:cxn>
                  <a:cxn ang="0">
                    <a:pos x="307" y="1"/>
                  </a:cxn>
                  <a:cxn ang="0">
                    <a:pos x="319" y="5"/>
                  </a:cxn>
                  <a:cxn ang="0">
                    <a:pos x="331" y="10"/>
                  </a:cxn>
                  <a:cxn ang="0">
                    <a:pos x="339" y="20"/>
                  </a:cxn>
                </a:cxnLst>
                <a:rect l="0" t="0" r="r" b="b"/>
                <a:pathLst>
                  <a:path w="341" h="222">
                    <a:moveTo>
                      <a:pt x="341" y="26"/>
                    </a:moveTo>
                    <a:lnTo>
                      <a:pt x="340" y="35"/>
                    </a:lnTo>
                    <a:lnTo>
                      <a:pt x="334" y="41"/>
                    </a:lnTo>
                    <a:lnTo>
                      <a:pt x="327" y="48"/>
                    </a:lnTo>
                    <a:lnTo>
                      <a:pt x="320" y="54"/>
                    </a:lnTo>
                    <a:lnTo>
                      <a:pt x="306" y="67"/>
                    </a:lnTo>
                    <a:lnTo>
                      <a:pt x="291" y="80"/>
                    </a:lnTo>
                    <a:lnTo>
                      <a:pt x="278" y="94"/>
                    </a:lnTo>
                    <a:lnTo>
                      <a:pt x="264" y="107"/>
                    </a:lnTo>
                    <a:lnTo>
                      <a:pt x="250" y="121"/>
                    </a:lnTo>
                    <a:lnTo>
                      <a:pt x="236" y="134"/>
                    </a:lnTo>
                    <a:lnTo>
                      <a:pt x="222" y="149"/>
                    </a:lnTo>
                    <a:lnTo>
                      <a:pt x="209" y="162"/>
                    </a:lnTo>
                    <a:lnTo>
                      <a:pt x="202" y="170"/>
                    </a:lnTo>
                    <a:lnTo>
                      <a:pt x="195" y="178"/>
                    </a:lnTo>
                    <a:lnTo>
                      <a:pt x="188" y="186"/>
                    </a:lnTo>
                    <a:lnTo>
                      <a:pt x="181" y="194"/>
                    </a:lnTo>
                    <a:lnTo>
                      <a:pt x="174" y="201"/>
                    </a:lnTo>
                    <a:lnTo>
                      <a:pt x="166" y="209"/>
                    </a:lnTo>
                    <a:lnTo>
                      <a:pt x="158" y="215"/>
                    </a:lnTo>
                    <a:lnTo>
                      <a:pt x="150" y="221"/>
                    </a:lnTo>
                    <a:lnTo>
                      <a:pt x="142" y="222"/>
                    </a:lnTo>
                    <a:lnTo>
                      <a:pt x="134" y="221"/>
                    </a:lnTo>
                    <a:lnTo>
                      <a:pt x="127" y="219"/>
                    </a:lnTo>
                    <a:lnTo>
                      <a:pt x="119" y="216"/>
                    </a:lnTo>
                    <a:lnTo>
                      <a:pt x="113" y="212"/>
                    </a:lnTo>
                    <a:lnTo>
                      <a:pt x="106" y="208"/>
                    </a:lnTo>
                    <a:lnTo>
                      <a:pt x="100" y="205"/>
                    </a:lnTo>
                    <a:lnTo>
                      <a:pt x="93" y="201"/>
                    </a:lnTo>
                    <a:lnTo>
                      <a:pt x="88" y="197"/>
                    </a:lnTo>
                    <a:lnTo>
                      <a:pt x="82" y="194"/>
                    </a:lnTo>
                    <a:lnTo>
                      <a:pt x="77" y="190"/>
                    </a:lnTo>
                    <a:lnTo>
                      <a:pt x="71" y="187"/>
                    </a:lnTo>
                    <a:lnTo>
                      <a:pt x="65" y="184"/>
                    </a:lnTo>
                    <a:lnTo>
                      <a:pt x="59" y="181"/>
                    </a:lnTo>
                    <a:lnTo>
                      <a:pt x="54" y="177"/>
                    </a:lnTo>
                    <a:lnTo>
                      <a:pt x="48" y="174"/>
                    </a:lnTo>
                    <a:lnTo>
                      <a:pt x="42" y="170"/>
                    </a:lnTo>
                    <a:lnTo>
                      <a:pt x="36" y="166"/>
                    </a:lnTo>
                    <a:lnTo>
                      <a:pt x="30" y="163"/>
                    </a:lnTo>
                    <a:lnTo>
                      <a:pt x="24" y="159"/>
                    </a:lnTo>
                    <a:lnTo>
                      <a:pt x="18" y="156"/>
                    </a:lnTo>
                    <a:lnTo>
                      <a:pt x="13" y="152"/>
                    </a:lnTo>
                    <a:lnTo>
                      <a:pt x="6" y="149"/>
                    </a:lnTo>
                    <a:lnTo>
                      <a:pt x="1" y="144"/>
                    </a:lnTo>
                    <a:lnTo>
                      <a:pt x="0" y="142"/>
                    </a:lnTo>
                    <a:lnTo>
                      <a:pt x="1" y="140"/>
                    </a:lnTo>
                    <a:lnTo>
                      <a:pt x="2" y="139"/>
                    </a:lnTo>
                    <a:lnTo>
                      <a:pt x="3" y="137"/>
                    </a:lnTo>
                    <a:lnTo>
                      <a:pt x="21" y="145"/>
                    </a:lnTo>
                    <a:lnTo>
                      <a:pt x="37" y="152"/>
                    </a:lnTo>
                    <a:lnTo>
                      <a:pt x="53" y="159"/>
                    </a:lnTo>
                    <a:lnTo>
                      <a:pt x="69" y="167"/>
                    </a:lnTo>
                    <a:lnTo>
                      <a:pt x="85" y="174"/>
                    </a:lnTo>
                    <a:lnTo>
                      <a:pt x="101" y="181"/>
                    </a:lnTo>
                    <a:lnTo>
                      <a:pt x="118" y="187"/>
                    </a:lnTo>
                    <a:lnTo>
                      <a:pt x="137" y="191"/>
                    </a:lnTo>
                    <a:lnTo>
                      <a:pt x="144" y="188"/>
                    </a:lnTo>
                    <a:lnTo>
                      <a:pt x="150" y="184"/>
                    </a:lnTo>
                    <a:lnTo>
                      <a:pt x="157" y="180"/>
                    </a:lnTo>
                    <a:lnTo>
                      <a:pt x="163" y="175"/>
                    </a:lnTo>
                    <a:lnTo>
                      <a:pt x="169" y="170"/>
                    </a:lnTo>
                    <a:lnTo>
                      <a:pt x="175" y="164"/>
                    </a:lnTo>
                    <a:lnTo>
                      <a:pt x="181" y="159"/>
                    </a:lnTo>
                    <a:lnTo>
                      <a:pt x="187" y="154"/>
                    </a:lnTo>
                    <a:lnTo>
                      <a:pt x="203" y="136"/>
                    </a:lnTo>
                    <a:lnTo>
                      <a:pt x="220" y="120"/>
                    </a:lnTo>
                    <a:lnTo>
                      <a:pt x="237" y="105"/>
                    </a:lnTo>
                    <a:lnTo>
                      <a:pt x="255" y="90"/>
                    </a:lnTo>
                    <a:lnTo>
                      <a:pt x="273" y="75"/>
                    </a:lnTo>
                    <a:lnTo>
                      <a:pt x="290" y="60"/>
                    </a:lnTo>
                    <a:lnTo>
                      <a:pt x="308" y="45"/>
                    </a:lnTo>
                    <a:lnTo>
                      <a:pt x="325" y="30"/>
                    </a:lnTo>
                    <a:lnTo>
                      <a:pt x="320" y="22"/>
                    </a:lnTo>
                    <a:lnTo>
                      <a:pt x="312" y="16"/>
                    </a:lnTo>
                    <a:lnTo>
                      <a:pt x="304" y="10"/>
                    </a:lnTo>
                    <a:lnTo>
                      <a:pt x="297" y="4"/>
                    </a:lnTo>
                    <a:lnTo>
                      <a:pt x="297" y="3"/>
                    </a:lnTo>
                    <a:lnTo>
                      <a:pt x="298" y="1"/>
                    </a:lnTo>
                    <a:lnTo>
                      <a:pt x="299" y="0"/>
                    </a:lnTo>
                    <a:lnTo>
                      <a:pt x="301" y="0"/>
                    </a:lnTo>
                    <a:lnTo>
                      <a:pt x="307" y="1"/>
                    </a:lnTo>
                    <a:lnTo>
                      <a:pt x="313" y="3"/>
                    </a:lnTo>
                    <a:lnTo>
                      <a:pt x="319" y="5"/>
                    </a:lnTo>
                    <a:lnTo>
                      <a:pt x="325" y="7"/>
                    </a:lnTo>
                    <a:lnTo>
                      <a:pt x="331" y="10"/>
                    </a:lnTo>
                    <a:lnTo>
                      <a:pt x="335" y="14"/>
                    </a:lnTo>
                    <a:lnTo>
                      <a:pt x="339" y="20"/>
                    </a:lnTo>
                    <a:lnTo>
                      <a:pt x="341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90" name="Freeform 54"/>
              <p:cNvSpPr>
                <a:spLocks/>
              </p:cNvSpPr>
              <p:nvPr/>
            </p:nvSpPr>
            <p:spPr bwMode="auto">
              <a:xfrm>
                <a:off x="5049" y="3933"/>
                <a:ext cx="73" cy="29"/>
              </a:xfrm>
              <a:custGeom>
                <a:avLst/>
                <a:gdLst/>
                <a:ahLst/>
                <a:cxnLst>
                  <a:cxn ang="0">
                    <a:pos x="147" y="2"/>
                  </a:cxn>
                  <a:cxn ang="0">
                    <a:pos x="146" y="8"/>
                  </a:cxn>
                  <a:cxn ang="0">
                    <a:pos x="136" y="17"/>
                  </a:cxn>
                  <a:cxn ang="0">
                    <a:pos x="124" y="25"/>
                  </a:cxn>
                  <a:cxn ang="0">
                    <a:pos x="113" y="31"/>
                  </a:cxn>
                  <a:cxn ang="0">
                    <a:pos x="102" y="37"/>
                  </a:cxn>
                  <a:cxn ang="0">
                    <a:pos x="90" y="43"/>
                  </a:cxn>
                  <a:cxn ang="0">
                    <a:pos x="78" y="47"/>
                  </a:cxn>
                  <a:cxn ang="0">
                    <a:pos x="66" y="51"/>
                  </a:cxn>
                  <a:cxn ang="0">
                    <a:pos x="54" y="54"/>
                  </a:cxn>
                  <a:cxn ang="0">
                    <a:pos x="49" y="55"/>
                  </a:cxn>
                  <a:cxn ang="0">
                    <a:pos x="44" y="56"/>
                  </a:cxn>
                  <a:cxn ang="0">
                    <a:pos x="38" y="56"/>
                  </a:cxn>
                  <a:cxn ang="0">
                    <a:pos x="33" y="56"/>
                  </a:cxn>
                  <a:cxn ang="0">
                    <a:pos x="28" y="55"/>
                  </a:cxn>
                  <a:cxn ang="0">
                    <a:pos x="23" y="54"/>
                  </a:cxn>
                  <a:cxn ang="0">
                    <a:pos x="18" y="51"/>
                  </a:cxn>
                  <a:cxn ang="0">
                    <a:pos x="13" y="48"/>
                  </a:cxn>
                  <a:cxn ang="0">
                    <a:pos x="10" y="42"/>
                  </a:cxn>
                  <a:cxn ang="0">
                    <a:pos x="5" y="36"/>
                  </a:cxn>
                  <a:cxn ang="0">
                    <a:pos x="1" y="31"/>
                  </a:cxn>
                  <a:cxn ang="0">
                    <a:pos x="0" y="24"/>
                  </a:cxn>
                  <a:cxn ang="0">
                    <a:pos x="4" y="23"/>
                  </a:cxn>
                  <a:cxn ang="0">
                    <a:pos x="8" y="24"/>
                  </a:cxn>
                  <a:cxn ang="0">
                    <a:pos x="11" y="27"/>
                  </a:cxn>
                  <a:cxn ang="0">
                    <a:pos x="15" y="29"/>
                  </a:cxn>
                  <a:cxn ang="0">
                    <a:pos x="24" y="32"/>
                  </a:cxn>
                  <a:cxn ang="0">
                    <a:pos x="31" y="34"/>
                  </a:cxn>
                  <a:cxn ang="0">
                    <a:pos x="39" y="34"/>
                  </a:cxn>
                  <a:cxn ang="0">
                    <a:pos x="47" y="33"/>
                  </a:cxn>
                  <a:cxn ang="0">
                    <a:pos x="55" y="31"/>
                  </a:cxn>
                  <a:cxn ang="0">
                    <a:pos x="63" y="29"/>
                  </a:cxn>
                  <a:cxn ang="0">
                    <a:pos x="71" y="27"/>
                  </a:cxn>
                  <a:cxn ang="0">
                    <a:pos x="78" y="25"/>
                  </a:cxn>
                  <a:cxn ang="0">
                    <a:pos x="86" y="22"/>
                  </a:cxn>
                  <a:cxn ang="0">
                    <a:pos x="95" y="19"/>
                  </a:cxn>
                  <a:cxn ang="0">
                    <a:pos x="103" y="16"/>
                  </a:cxn>
                  <a:cxn ang="0">
                    <a:pos x="111" y="12"/>
                  </a:cxn>
                  <a:cxn ang="0">
                    <a:pos x="119" y="9"/>
                  </a:cxn>
                  <a:cxn ang="0">
                    <a:pos x="127" y="6"/>
                  </a:cxn>
                  <a:cxn ang="0">
                    <a:pos x="137" y="3"/>
                  </a:cxn>
                  <a:cxn ang="0">
                    <a:pos x="145" y="0"/>
                  </a:cxn>
                  <a:cxn ang="0">
                    <a:pos x="147" y="2"/>
                  </a:cxn>
                </a:cxnLst>
                <a:rect l="0" t="0" r="r" b="b"/>
                <a:pathLst>
                  <a:path w="147" h="56">
                    <a:moveTo>
                      <a:pt x="147" y="2"/>
                    </a:moveTo>
                    <a:lnTo>
                      <a:pt x="146" y="8"/>
                    </a:lnTo>
                    <a:lnTo>
                      <a:pt x="136" y="17"/>
                    </a:lnTo>
                    <a:lnTo>
                      <a:pt x="124" y="25"/>
                    </a:lnTo>
                    <a:lnTo>
                      <a:pt x="113" y="31"/>
                    </a:lnTo>
                    <a:lnTo>
                      <a:pt x="102" y="37"/>
                    </a:lnTo>
                    <a:lnTo>
                      <a:pt x="90" y="43"/>
                    </a:lnTo>
                    <a:lnTo>
                      <a:pt x="78" y="47"/>
                    </a:lnTo>
                    <a:lnTo>
                      <a:pt x="66" y="51"/>
                    </a:lnTo>
                    <a:lnTo>
                      <a:pt x="54" y="54"/>
                    </a:lnTo>
                    <a:lnTo>
                      <a:pt x="49" y="55"/>
                    </a:lnTo>
                    <a:lnTo>
                      <a:pt x="44" y="56"/>
                    </a:lnTo>
                    <a:lnTo>
                      <a:pt x="38" y="56"/>
                    </a:lnTo>
                    <a:lnTo>
                      <a:pt x="33" y="56"/>
                    </a:lnTo>
                    <a:lnTo>
                      <a:pt x="28" y="55"/>
                    </a:lnTo>
                    <a:lnTo>
                      <a:pt x="23" y="54"/>
                    </a:lnTo>
                    <a:lnTo>
                      <a:pt x="18" y="51"/>
                    </a:lnTo>
                    <a:lnTo>
                      <a:pt x="13" y="48"/>
                    </a:lnTo>
                    <a:lnTo>
                      <a:pt x="10" y="42"/>
                    </a:lnTo>
                    <a:lnTo>
                      <a:pt x="5" y="36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4" y="23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5" y="29"/>
                    </a:lnTo>
                    <a:lnTo>
                      <a:pt x="24" y="32"/>
                    </a:lnTo>
                    <a:lnTo>
                      <a:pt x="31" y="34"/>
                    </a:lnTo>
                    <a:lnTo>
                      <a:pt x="39" y="34"/>
                    </a:lnTo>
                    <a:lnTo>
                      <a:pt x="47" y="33"/>
                    </a:lnTo>
                    <a:lnTo>
                      <a:pt x="55" y="31"/>
                    </a:lnTo>
                    <a:lnTo>
                      <a:pt x="63" y="29"/>
                    </a:lnTo>
                    <a:lnTo>
                      <a:pt x="71" y="27"/>
                    </a:lnTo>
                    <a:lnTo>
                      <a:pt x="78" y="25"/>
                    </a:lnTo>
                    <a:lnTo>
                      <a:pt x="86" y="22"/>
                    </a:lnTo>
                    <a:lnTo>
                      <a:pt x="95" y="19"/>
                    </a:lnTo>
                    <a:lnTo>
                      <a:pt x="103" y="16"/>
                    </a:lnTo>
                    <a:lnTo>
                      <a:pt x="111" y="12"/>
                    </a:lnTo>
                    <a:lnTo>
                      <a:pt x="119" y="9"/>
                    </a:lnTo>
                    <a:lnTo>
                      <a:pt x="127" y="6"/>
                    </a:lnTo>
                    <a:lnTo>
                      <a:pt x="137" y="3"/>
                    </a:lnTo>
                    <a:lnTo>
                      <a:pt x="145" y="0"/>
                    </a:lnTo>
                    <a:lnTo>
                      <a:pt x="14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91" name="Freeform 55"/>
              <p:cNvSpPr>
                <a:spLocks/>
              </p:cNvSpPr>
              <p:nvPr/>
            </p:nvSpPr>
            <p:spPr bwMode="auto">
              <a:xfrm>
                <a:off x="4853" y="3945"/>
                <a:ext cx="171" cy="106"/>
              </a:xfrm>
              <a:custGeom>
                <a:avLst/>
                <a:gdLst/>
                <a:ahLst/>
                <a:cxnLst>
                  <a:cxn ang="0">
                    <a:pos x="336" y="59"/>
                  </a:cxn>
                  <a:cxn ang="0">
                    <a:pos x="344" y="74"/>
                  </a:cxn>
                  <a:cxn ang="0">
                    <a:pos x="339" y="88"/>
                  </a:cxn>
                  <a:cxn ang="0">
                    <a:pos x="329" y="96"/>
                  </a:cxn>
                  <a:cxn ang="0">
                    <a:pos x="309" y="108"/>
                  </a:cxn>
                  <a:cxn ang="0">
                    <a:pos x="280" y="122"/>
                  </a:cxn>
                  <a:cxn ang="0">
                    <a:pos x="251" y="136"/>
                  </a:cxn>
                  <a:cxn ang="0">
                    <a:pos x="222" y="150"/>
                  </a:cxn>
                  <a:cxn ang="0">
                    <a:pos x="193" y="163"/>
                  </a:cxn>
                  <a:cxn ang="0">
                    <a:pos x="163" y="176"/>
                  </a:cxn>
                  <a:cxn ang="0">
                    <a:pos x="134" y="190"/>
                  </a:cxn>
                  <a:cxn ang="0">
                    <a:pos x="105" y="203"/>
                  </a:cxn>
                  <a:cxn ang="0">
                    <a:pos x="82" y="212"/>
                  </a:cxn>
                  <a:cxn ang="0">
                    <a:pos x="66" y="208"/>
                  </a:cxn>
                  <a:cxn ang="0">
                    <a:pos x="53" y="197"/>
                  </a:cxn>
                  <a:cxn ang="0">
                    <a:pos x="39" y="184"/>
                  </a:cxn>
                  <a:cxn ang="0">
                    <a:pos x="0" y="137"/>
                  </a:cxn>
                  <a:cxn ang="0">
                    <a:pos x="1" y="134"/>
                  </a:cxn>
                  <a:cxn ang="0">
                    <a:pos x="3" y="132"/>
                  </a:cxn>
                  <a:cxn ang="0">
                    <a:pos x="30" y="146"/>
                  </a:cxn>
                  <a:cxn ang="0">
                    <a:pos x="56" y="166"/>
                  </a:cxn>
                  <a:cxn ang="0">
                    <a:pos x="82" y="181"/>
                  </a:cxn>
                  <a:cxn ang="0">
                    <a:pos x="113" y="180"/>
                  </a:cxn>
                  <a:cxn ang="0">
                    <a:pos x="131" y="173"/>
                  </a:cxn>
                  <a:cxn ang="0">
                    <a:pos x="148" y="164"/>
                  </a:cxn>
                  <a:cxn ang="0">
                    <a:pos x="165" y="155"/>
                  </a:cxn>
                  <a:cxn ang="0">
                    <a:pos x="184" y="146"/>
                  </a:cxn>
                  <a:cxn ang="0">
                    <a:pos x="214" y="130"/>
                  </a:cxn>
                  <a:cxn ang="0">
                    <a:pos x="244" y="114"/>
                  </a:cxn>
                  <a:cxn ang="0">
                    <a:pos x="274" y="98"/>
                  </a:cxn>
                  <a:cxn ang="0">
                    <a:pos x="305" y="83"/>
                  </a:cxn>
                  <a:cxn ang="0">
                    <a:pos x="310" y="78"/>
                  </a:cxn>
                  <a:cxn ang="0">
                    <a:pos x="313" y="71"/>
                  </a:cxn>
                  <a:cxn ang="0">
                    <a:pos x="304" y="58"/>
                  </a:cxn>
                  <a:cxn ang="0">
                    <a:pos x="291" y="46"/>
                  </a:cxn>
                  <a:cxn ang="0">
                    <a:pos x="277" y="36"/>
                  </a:cxn>
                  <a:cxn ang="0">
                    <a:pos x="265" y="27"/>
                  </a:cxn>
                  <a:cxn ang="0">
                    <a:pos x="252" y="17"/>
                  </a:cxn>
                  <a:cxn ang="0">
                    <a:pos x="239" y="6"/>
                  </a:cxn>
                  <a:cxn ang="0">
                    <a:pos x="239" y="3"/>
                  </a:cxn>
                  <a:cxn ang="0">
                    <a:pos x="241" y="0"/>
                  </a:cxn>
                  <a:cxn ang="0">
                    <a:pos x="263" y="12"/>
                  </a:cxn>
                  <a:cxn ang="0">
                    <a:pos x="286" y="24"/>
                  </a:cxn>
                  <a:cxn ang="0">
                    <a:pos x="309" y="37"/>
                  </a:cxn>
                  <a:cxn ang="0">
                    <a:pos x="330" y="51"/>
                  </a:cxn>
                </a:cxnLst>
                <a:rect l="0" t="0" r="r" b="b"/>
                <a:pathLst>
                  <a:path w="344" h="212">
                    <a:moveTo>
                      <a:pt x="330" y="51"/>
                    </a:moveTo>
                    <a:lnTo>
                      <a:pt x="336" y="59"/>
                    </a:lnTo>
                    <a:lnTo>
                      <a:pt x="341" y="66"/>
                    </a:lnTo>
                    <a:lnTo>
                      <a:pt x="344" y="74"/>
                    </a:lnTo>
                    <a:lnTo>
                      <a:pt x="343" y="82"/>
                    </a:lnTo>
                    <a:lnTo>
                      <a:pt x="339" y="88"/>
                    </a:lnTo>
                    <a:lnTo>
                      <a:pt x="334" y="92"/>
                    </a:lnTo>
                    <a:lnTo>
                      <a:pt x="329" y="96"/>
                    </a:lnTo>
                    <a:lnTo>
                      <a:pt x="323" y="100"/>
                    </a:lnTo>
                    <a:lnTo>
                      <a:pt x="309" y="108"/>
                    </a:lnTo>
                    <a:lnTo>
                      <a:pt x="295" y="115"/>
                    </a:lnTo>
                    <a:lnTo>
                      <a:pt x="280" y="122"/>
                    </a:lnTo>
                    <a:lnTo>
                      <a:pt x="265" y="129"/>
                    </a:lnTo>
                    <a:lnTo>
                      <a:pt x="251" y="136"/>
                    </a:lnTo>
                    <a:lnTo>
                      <a:pt x="237" y="143"/>
                    </a:lnTo>
                    <a:lnTo>
                      <a:pt x="222" y="150"/>
                    </a:lnTo>
                    <a:lnTo>
                      <a:pt x="208" y="157"/>
                    </a:lnTo>
                    <a:lnTo>
                      <a:pt x="193" y="163"/>
                    </a:lnTo>
                    <a:lnTo>
                      <a:pt x="179" y="170"/>
                    </a:lnTo>
                    <a:lnTo>
                      <a:pt x="163" y="176"/>
                    </a:lnTo>
                    <a:lnTo>
                      <a:pt x="149" y="184"/>
                    </a:lnTo>
                    <a:lnTo>
                      <a:pt x="134" y="190"/>
                    </a:lnTo>
                    <a:lnTo>
                      <a:pt x="120" y="197"/>
                    </a:lnTo>
                    <a:lnTo>
                      <a:pt x="105" y="203"/>
                    </a:lnTo>
                    <a:lnTo>
                      <a:pt x="91" y="210"/>
                    </a:lnTo>
                    <a:lnTo>
                      <a:pt x="82" y="212"/>
                    </a:lnTo>
                    <a:lnTo>
                      <a:pt x="74" y="211"/>
                    </a:lnTo>
                    <a:lnTo>
                      <a:pt x="66" y="208"/>
                    </a:lnTo>
                    <a:lnTo>
                      <a:pt x="59" y="203"/>
                    </a:lnTo>
                    <a:lnTo>
                      <a:pt x="53" y="197"/>
                    </a:lnTo>
                    <a:lnTo>
                      <a:pt x="45" y="190"/>
                    </a:lnTo>
                    <a:lnTo>
                      <a:pt x="39" y="184"/>
                    </a:lnTo>
                    <a:lnTo>
                      <a:pt x="32" y="17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1" y="134"/>
                    </a:lnTo>
                    <a:lnTo>
                      <a:pt x="2" y="133"/>
                    </a:lnTo>
                    <a:lnTo>
                      <a:pt x="3" y="132"/>
                    </a:lnTo>
                    <a:lnTo>
                      <a:pt x="17" y="138"/>
                    </a:lnTo>
                    <a:lnTo>
                      <a:pt x="30" y="146"/>
                    </a:lnTo>
                    <a:lnTo>
                      <a:pt x="43" y="156"/>
                    </a:lnTo>
                    <a:lnTo>
                      <a:pt x="56" y="166"/>
                    </a:lnTo>
                    <a:lnTo>
                      <a:pt x="69" y="174"/>
                    </a:lnTo>
                    <a:lnTo>
                      <a:pt x="82" y="181"/>
                    </a:lnTo>
                    <a:lnTo>
                      <a:pt x="97" y="183"/>
                    </a:lnTo>
                    <a:lnTo>
                      <a:pt x="113" y="180"/>
                    </a:lnTo>
                    <a:lnTo>
                      <a:pt x="122" y="176"/>
                    </a:lnTo>
                    <a:lnTo>
                      <a:pt x="131" y="173"/>
                    </a:lnTo>
                    <a:lnTo>
                      <a:pt x="140" y="169"/>
                    </a:lnTo>
                    <a:lnTo>
                      <a:pt x="148" y="164"/>
                    </a:lnTo>
                    <a:lnTo>
                      <a:pt x="157" y="159"/>
                    </a:lnTo>
                    <a:lnTo>
                      <a:pt x="165" y="155"/>
                    </a:lnTo>
                    <a:lnTo>
                      <a:pt x="175" y="150"/>
                    </a:lnTo>
                    <a:lnTo>
                      <a:pt x="184" y="146"/>
                    </a:lnTo>
                    <a:lnTo>
                      <a:pt x="199" y="138"/>
                    </a:lnTo>
                    <a:lnTo>
                      <a:pt x="214" y="130"/>
                    </a:lnTo>
                    <a:lnTo>
                      <a:pt x="229" y="122"/>
                    </a:lnTo>
                    <a:lnTo>
                      <a:pt x="244" y="114"/>
                    </a:lnTo>
                    <a:lnTo>
                      <a:pt x="259" y="106"/>
                    </a:lnTo>
                    <a:lnTo>
                      <a:pt x="274" y="98"/>
                    </a:lnTo>
                    <a:lnTo>
                      <a:pt x="290" y="90"/>
                    </a:lnTo>
                    <a:lnTo>
                      <a:pt x="305" y="83"/>
                    </a:lnTo>
                    <a:lnTo>
                      <a:pt x="308" y="81"/>
                    </a:lnTo>
                    <a:lnTo>
                      <a:pt x="310" y="78"/>
                    </a:lnTo>
                    <a:lnTo>
                      <a:pt x="312" y="75"/>
                    </a:lnTo>
                    <a:lnTo>
                      <a:pt x="313" y="71"/>
                    </a:lnTo>
                    <a:lnTo>
                      <a:pt x="309" y="64"/>
                    </a:lnTo>
                    <a:lnTo>
                      <a:pt x="304" y="58"/>
                    </a:lnTo>
                    <a:lnTo>
                      <a:pt x="297" y="52"/>
                    </a:lnTo>
                    <a:lnTo>
                      <a:pt x="291" y="46"/>
                    </a:lnTo>
                    <a:lnTo>
                      <a:pt x="284" y="41"/>
                    </a:lnTo>
                    <a:lnTo>
                      <a:pt x="277" y="36"/>
                    </a:lnTo>
                    <a:lnTo>
                      <a:pt x="271" y="32"/>
                    </a:lnTo>
                    <a:lnTo>
                      <a:pt x="265" y="27"/>
                    </a:lnTo>
                    <a:lnTo>
                      <a:pt x="258" y="22"/>
                    </a:lnTo>
                    <a:lnTo>
                      <a:pt x="252" y="17"/>
                    </a:lnTo>
                    <a:lnTo>
                      <a:pt x="245" y="11"/>
                    </a:lnTo>
                    <a:lnTo>
                      <a:pt x="239" y="6"/>
                    </a:lnTo>
                    <a:lnTo>
                      <a:pt x="239" y="4"/>
                    </a:lnTo>
                    <a:lnTo>
                      <a:pt x="239" y="3"/>
                    </a:lnTo>
                    <a:lnTo>
                      <a:pt x="240" y="1"/>
                    </a:lnTo>
                    <a:lnTo>
                      <a:pt x="241" y="0"/>
                    </a:lnTo>
                    <a:lnTo>
                      <a:pt x="252" y="6"/>
                    </a:lnTo>
                    <a:lnTo>
                      <a:pt x="263" y="12"/>
                    </a:lnTo>
                    <a:lnTo>
                      <a:pt x="275" y="18"/>
                    </a:lnTo>
                    <a:lnTo>
                      <a:pt x="286" y="24"/>
                    </a:lnTo>
                    <a:lnTo>
                      <a:pt x="298" y="31"/>
                    </a:lnTo>
                    <a:lnTo>
                      <a:pt x="309" y="37"/>
                    </a:lnTo>
                    <a:lnTo>
                      <a:pt x="319" y="44"/>
                    </a:lnTo>
                    <a:lnTo>
                      <a:pt x="33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92" name="Freeform 56"/>
              <p:cNvSpPr>
                <a:spLocks/>
              </p:cNvSpPr>
              <p:nvPr/>
            </p:nvSpPr>
            <p:spPr bwMode="auto">
              <a:xfrm>
                <a:off x="4926" y="3959"/>
                <a:ext cx="306" cy="178"/>
              </a:xfrm>
              <a:custGeom>
                <a:avLst/>
                <a:gdLst/>
                <a:ahLst/>
                <a:cxnLst>
                  <a:cxn ang="0">
                    <a:pos x="418" y="14"/>
                  </a:cxn>
                  <a:cxn ang="0">
                    <a:pos x="395" y="33"/>
                  </a:cxn>
                  <a:cxn ang="0">
                    <a:pos x="360" y="54"/>
                  </a:cxn>
                  <a:cxn ang="0">
                    <a:pos x="327" y="76"/>
                  </a:cxn>
                  <a:cxn ang="0">
                    <a:pos x="295" y="99"/>
                  </a:cxn>
                  <a:cxn ang="0">
                    <a:pos x="262" y="121"/>
                  </a:cxn>
                  <a:cxn ang="0">
                    <a:pos x="227" y="141"/>
                  </a:cxn>
                  <a:cxn ang="0">
                    <a:pos x="173" y="177"/>
                  </a:cxn>
                  <a:cxn ang="0">
                    <a:pos x="120" y="215"/>
                  </a:cxn>
                  <a:cxn ang="0">
                    <a:pos x="68" y="259"/>
                  </a:cxn>
                  <a:cxn ang="0">
                    <a:pos x="87" y="263"/>
                  </a:cxn>
                  <a:cxn ang="0">
                    <a:pos x="109" y="267"/>
                  </a:cxn>
                  <a:cxn ang="0">
                    <a:pos x="132" y="270"/>
                  </a:cxn>
                  <a:cxn ang="0">
                    <a:pos x="204" y="281"/>
                  </a:cxn>
                  <a:cxn ang="0">
                    <a:pos x="276" y="290"/>
                  </a:cxn>
                  <a:cxn ang="0">
                    <a:pos x="347" y="300"/>
                  </a:cxn>
                  <a:cxn ang="0">
                    <a:pos x="418" y="311"/>
                  </a:cxn>
                  <a:cxn ang="0">
                    <a:pos x="488" y="323"/>
                  </a:cxn>
                  <a:cxn ang="0">
                    <a:pos x="537" y="333"/>
                  </a:cxn>
                  <a:cxn ang="0">
                    <a:pos x="574" y="340"/>
                  </a:cxn>
                  <a:cxn ang="0">
                    <a:pos x="610" y="348"/>
                  </a:cxn>
                  <a:cxn ang="0">
                    <a:pos x="612" y="351"/>
                  </a:cxn>
                  <a:cxn ang="0">
                    <a:pos x="603" y="356"/>
                  </a:cxn>
                  <a:cxn ang="0">
                    <a:pos x="575" y="353"/>
                  </a:cxn>
                  <a:cxn ang="0">
                    <a:pos x="516" y="345"/>
                  </a:cxn>
                  <a:cxn ang="0">
                    <a:pos x="457" y="337"/>
                  </a:cxn>
                  <a:cxn ang="0">
                    <a:pos x="411" y="332"/>
                  </a:cxn>
                  <a:cxn ang="0">
                    <a:pos x="372" y="326"/>
                  </a:cxn>
                  <a:cxn ang="0">
                    <a:pos x="334" y="320"/>
                  </a:cxn>
                  <a:cxn ang="0">
                    <a:pos x="296" y="315"/>
                  </a:cxn>
                  <a:cxn ang="0">
                    <a:pos x="256" y="310"/>
                  </a:cxn>
                  <a:cxn ang="0">
                    <a:pos x="49" y="285"/>
                  </a:cxn>
                  <a:cxn ang="0">
                    <a:pos x="31" y="282"/>
                  </a:cxn>
                  <a:cxn ang="0">
                    <a:pos x="12" y="282"/>
                  </a:cxn>
                  <a:cxn ang="0">
                    <a:pos x="1" y="274"/>
                  </a:cxn>
                  <a:cxn ang="0">
                    <a:pos x="12" y="262"/>
                  </a:cxn>
                  <a:cxn ang="0">
                    <a:pos x="49" y="236"/>
                  </a:cxn>
                  <a:cxn ang="0">
                    <a:pos x="84" y="211"/>
                  </a:cxn>
                  <a:cxn ang="0">
                    <a:pos x="120" y="186"/>
                  </a:cxn>
                  <a:cxn ang="0">
                    <a:pos x="157" y="161"/>
                  </a:cxn>
                  <a:cxn ang="0">
                    <a:pos x="194" y="135"/>
                  </a:cxn>
                  <a:cxn ang="0">
                    <a:pos x="229" y="113"/>
                  </a:cxn>
                  <a:cxn ang="0">
                    <a:pos x="264" y="91"/>
                  </a:cxn>
                  <a:cxn ang="0">
                    <a:pos x="298" y="71"/>
                  </a:cxn>
                  <a:cxn ang="0">
                    <a:pos x="332" y="51"/>
                  </a:cxn>
                  <a:cxn ang="0">
                    <a:pos x="366" y="30"/>
                  </a:cxn>
                  <a:cxn ang="0">
                    <a:pos x="394" y="14"/>
                  </a:cxn>
                  <a:cxn ang="0">
                    <a:pos x="407" y="6"/>
                  </a:cxn>
                  <a:cxn ang="0">
                    <a:pos x="420" y="1"/>
                  </a:cxn>
                </a:cxnLst>
                <a:rect l="0" t="0" r="r" b="b"/>
                <a:pathLst>
                  <a:path w="612" h="356">
                    <a:moveTo>
                      <a:pt x="427" y="1"/>
                    </a:moveTo>
                    <a:lnTo>
                      <a:pt x="424" y="9"/>
                    </a:lnTo>
                    <a:lnTo>
                      <a:pt x="418" y="14"/>
                    </a:lnTo>
                    <a:lnTo>
                      <a:pt x="412" y="20"/>
                    </a:lnTo>
                    <a:lnTo>
                      <a:pt x="406" y="26"/>
                    </a:lnTo>
                    <a:lnTo>
                      <a:pt x="395" y="33"/>
                    </a:lnTo>
                    <a:lnTo>
                      <a:pt x="383" y="40"/>
                    </a:lnTo>
                    <a:lnTo>
                      <a:pt x="371" y="47"/>
                    </a:lnTo>
                    <a:lnTo>
                      <a:pt x="360" y="54"/>
                    </a:lnTo>
                    <a:lnTo>
                      <a:pt x="349" y="61"/>
                    </a:lnTo>
                    <a:lnTo>
                      <a:pt x="338" y="69"/>
                    </a:lnTo>
                    <a:lnTo>
                      <a:pt x="327" y="76"/>
                    </a:lnTo>
                    <a:lnTo>
                      <a:pt x="317" y="84"/>
                    </a:lnTo>
                    <a:lnTo>
                      <a:pt x="306" y="91"/>
                    </a:lnTo>
                    <a:lnTo>
                      <a:pt x="295" y="99"/>
                    </a:lnTo>
                    <a:lnTo>
                      <a:pt x="284" y="106"/>
                    </a:lnTo>
                    <a:lnTo>
                      <a:pt x="273" y="114"/>
                    </a:lnTo>
                    <a:lnTo>
                      <a:pt x="262" y="121"/>
                    </a:lnTo>
                    <a:lnTo>
                      <a:pt x="250" y="128"/>
                    </a:lnTo>
                    <a:lnTo>
                      <a:pt x="238" y="134"/>
                    </a:lnTo>
                    <a:lnTo>
                      <a:pt x="227" y="141"/>
                    </a:lnTo>
                    <a:lnTo>
                      <a:pt x="209" y="153"/>
                    </a:lnTo>
                    <a:lnTo>
                      <a:pt x="191" y="165"/>
                    </a:lnTo>
                    <a:lnTo>
                      <a:pt x="173" y="177"/>
                    </a:lnTo>
                    <a:lnTo>
                      <a:pt x="156" y="189"/>
                    </a:lnTo>
                    <a:lnTo>
                      <a:pt x="137" y="202"/>
                    </a:lnTo>
                    <a:lnTo>
                      <a:pt x="120" y="215"/>
                    </a:lnTo>
                    <a:lnTo>
                      <a:pt x="103" y="228"/>
                    </a:lnTo>
                    <a:lnTo>
                      <a:pt x="86" y="240"/>
                    </a:lnTo>
                    <a:lnTo>
                      <a:pt x="68" y="259"/>
                    </a:lnTo>
                    <a:lnTo>
                      <a:pt x="71" y="261"/>
                    </a:lnTo>
                    <a:lnTo>
                      <a:pt x="79" y="262"/>
                    </a:lnTo>
                    <a:lnTo>
                      <a:pt x="87" y="263"/>
                    </a:lnTo>
                    <a:lnTo>
                      <a:pt x="94" y="264"/>
                    </a:lnTo>
                    <a:lnTo>
                      <a:pt x="102" y="265"/>
                    </a:lnTo>
                    <a:lnTo>
                      <a:pt x="109" y="267"/>
                    </a:lnTo>
                    <a:lnTo>
                      <a:pt x="117" y="268"/>
                    </a:lnTo>
                    <a:lnTo>
                      <a:pt x="124" y="269"/>
                    </a:lnTo>
                    <a:lnTo>
                      <a:pt x="132" y="270"/>
                    </a:lnTo>
                    <a:lnTo>
                      <a:pt x="157" y="274"/>
                    </a:lnTo>
                    <a:lnTo>
                      <a:pt x="180" y="278"/>
                    </a:lnTo>
                    <a:lnTo>
                      <a:pt x="204" y="281"/>
                    </a:lnTo>
                    <a:lnTo>
                      <a:pt x="228" y="284"/>
                    </a:lnTo>
                    <a:lnTo>
                      <a:pt x="251" y="287"/>
                    </a:lnTo>
                    <a:lnTo>
                      <a:pt x="276" y="290"/>
                    </a:lnTo>
                    <a:lnTo>
                      <a:pt x="300" y="293"/>
                    </a:lnTo>
                    <a:lnTo>
                      <a:pt x="323" y="296"/>
                    </a:lnTo>
                    <a:lnTo>
                      <a:pt x="347" y="300"/>
                    </a:lnTo>
                    <a:lnTo>
                      <a:pt x="370" y="303"/>
                    </a:lnTo>
                    <a:lnTo>
                      <a:pt x="395" y="307"/>
                    </a:lnTo>
                    <a:lnTo>
                      <a:pt x="418" y="311"/>
                    </a:lnTo>
                    <a:lnTo>
                      <a:pt x="441" y="315"/>
                    </a:lnTo>
                    <a:lnTo>
                      <a:pt x="465" y="319"/>
                    </a:lnTo>
                    <a:lnTo>
                      <a:pt x="488" y="323"/>
                    </a:lnTo>
                    <a:lnTo>
                      <a:pt x="512" y="328"/>
                    </a:lnTo>
                    <a:lnTo>
                      <a:pt x="524" y="331"/>
                    </a:lnTo>
                    <a:lnTo>
                      <a:pt x="537" y="333"/>
                    </a:lnTo>
                    <a:lnTo>
                      <a:pt x="549" y="336"/>
                    </a:lnTo>
                    <a:lnTo>
                      <a:pt x="561" y="338"/>
                    </a:lnTo>
                    <a:lnTo>
                      <a:pt x="574" y="340"/>
                    </a:lnTo>
                    <a:lnTo>
                      <a:pt x="586" y="343"/>
                    </a:lnTo>
                    <a:lnTo>
                      <a:pt x="598" y="345"/>
                    </a:lnTo>
                    <a:lnTo>
                      <a:pt x="610" y="348"/>
                    </a:lnTo>
                    <a:lnTo>
                      <a:pt x="611" y="349"/>
                    </a:lnTo>
                    <a:lnTo>
                      <a:pt x="612" y="350"/>
                    </a:lnTo>
                    <a:lnTo>
                      <a:pt x="612" y="351"/>
                    </a:lnTo>
                    <a:lnTo>
                      <a:pt x="611" y="352"/>
                    </a:lnTo>
                    <a:lnTo>
                      <a:pt x="608" y="355"/>
                    </a:lnTo>
                    <a:lnTo>
                      <a:pt x="603" y="356"/>
                    </a:lnTo>
                    <a:lnTo>
                      <a:pt x="599" y="356"/>
                    </a:lnTo>
                    <a:lnTo>
                      <a:pt x="595" y="355"/>
                    </a:lnTo>
                    <a:lnTo>
                      <a:pt x="575" y="353"/>
                    </a:lnTo>
                    <a:lnTo>
                      <a:pt x="555" y="350"/>
                    </a:lnTo>
                    <a:lnTo>
                      <a:pt x="536" y="348"/>
                    </a:lnTo>
                    <a:lnTo>
                      <a:pt x="516" y="345"/>
                    </a:lnTo>
                    <a:lnTo>
                      <a:pt x="496" y="342"/>
                    </a:lnTo>
                    <a:lnTo>
                      <a:pt x="476" y="339"/>
                    </a:lnTo>
                    <a:lnTo>
                      <a:pt x="457" y="337"/>
                    </a:lnTo>
                    <a:lnTo>
                      <a:pt x="437" y="335"/>
                    </a:lnTo>
                    <a:lnTo>
                      <a:pt x="424" y="333"/>
                    </a:lnTo>
                    <a:lnTo>
                      <a:pt x="411" y="332"/>
                    </a:lnTo>
                    <a:lnTo>
                      <a:pt x="398" y="330"/>
                    </a:lnTo>
                    <a:lnTo>
                      <a:pt x="386" y="328"/>
                    </a:lnTo>
                    <a:lnTo>
                      <a:pt x="372" y="326"/>
                    </a:lnTo>
                    <a:lnTo>
                      <a:pt x="359" y="324"/>
                    </a:lnTo>
                    <a:lnTo>
                      <a:pt x="347" y="322"/>
                    </a:lnTo>
                    <a:lnTo>
                      <a:pt x="334" y="320"/>
                    </a:lnTo>
                    <a:lnTo>
                      <a:pt x="321" y="318"/>
                    </a:lnTo>
                    <a:lnTo>
                      <a:pt x="308" y="316"/>
                    </a:lnTo>
                    <a:lnTo>
                      <a:pt x="296" y="315"/>
                    </a:lnTo>
                    <a:lnTo>
                      <a:pt x="283" y="313"/>
                    </a:lnTo>
                    <a:lnTo>
                      <a:pt x="270" y="311"/>
                    </a:lnTo>
                    <a:lnTo>
                      <a:pt x="256" y="310"/>
                    </a:lnTo>
                    <a:lnTo>
                      <a:pt x="243" y="308"/>
                    </a:lnTo>
                    <a:lnTo>
                      <a:pt x="230" y="307"/>
                    </a:lnTo>
                    <a:lnTo>
                      <a:pt x="49" y="285"/>
                    </a:lnTo>
                    <a:lnTo>
                      <a:pt x="43" y="283"/>
                    </a:lnTo>
                    <a:lnTo>
                      <a:pt x="37" y="282"/>
                    </a:lnTo>
                    <a:lnTo>
                      <a:pt x="31" y="282"/>
                    </a:lnTo>
                    <a:lnTo>
                      <a:pt x="25" y="282"/>
                    </a:lnTo>
                    <a:lnTo>
                      <a:pt x="18" y="282"/>
                    </a:lnTo>
                    <a:lnTo>
                      <a:pt x="12" y="282"/>
                    </a:lnTo>
                    <a:lnTo>
                      <a:pt x="6" y="281"/>
                    </a:lnTo>
                    <a:lnTo>
                      <a:pt x="0" y="279"/>
                    </a:lnTo>
                    <a:lnTo>
                      <a:pt x="1" y="274"/>
                    </a:lnTo>
                    <a:lnTo>
                      <a:pt x="4" y="269"/>
                    </a:lnTo>
                    <a:lnTo>
                      <a:pt x="8" y="266"/>
                    </a:lnTo>
                    <a:lnTo>
                      <a:pt x="12" y="262"/>
                    </a:lnTo>
                    <a:lnTo>
                      <a:pt x="25" y="253"/>
                    </a:lnTo>
                    <a:lnTo>
                      <a:pt x="37" y="245"/>
                    </a:lnTo>
                    <a:lnTo>
                      <a:pt x="49" y="236"/>
                    </a:lnTo>
                    <a:lnTo>
                      <a:pt x="60" y="228"/>
                    </a:lnTo>
                    <a:lnTo>
                      <a:pt x="72" y="219"/>
                    </a:lnTo>
                    <a:lnTo>
                      <a:pt x="84" y="211"/>
                    </a:lnTo>
                    <a:lnTo>
                      <a:pt x="96" y="202"/>
                    </a:lnTo>
                    <a:lnTo>
                      <a:pt x="108" y="194"/>
                    </a:lnTo>
                    <a:lnTo>
                      <a:pt x="120" y="186"/>
                    </a:lnTo>
                    <a:lnTo>
                      <a:pt x="132" y="177"/>
                    </a:lnTo>
                    <a:lnTo>
                      <a:pt x="145" y="169"/>
                    </a:lnTo>
                    <a:lnTo>
                      <a:pt x="157" y="161"/>
                    </a:lnTo>
                    <a:lnTo>
                      <a:pt x="170" y="152"/>
                    </a:lnTo>
                    <a:lnTo>
                      <a:pt x="182" y="143"/>
                    </a:lnTo>
                    <a:lnTo>
                      <a:pt x="194" y="135"/>
                    </a:lnTo>
                    <a:lnTo>
                      <a:pt x="206" y="127"/>
                    </a:lnTo>
                    <a:lnTo>
                      <a:pt x="217" y="120"/>
                    </a:lnTo>
                    <a:lnTo>
                      <a:pt x="229" y="113"/>
                    </a:lnTo>
                    <a:lnTo>
                      <a:pt x="240" y="105"/>
                    </a:lnTo>
                    <a:lnTo>
                      <a:pt x="251" y="98"/>
                    </a:lnTo>
                    <a:lnTo>
                      <a:pt x="264" y="91"/>
                    </a:lnTo>
                    <a:lnTo>
                      <a:pt x="275" y="85"/>
                    </a:lnTo>
                    <a:lnTo>
                      <a:pt x="286" y="78"/>
                    </a:lnTo>
                    <a:lnTo>
                      <a:pt x="298" y="71"/>
                    </a:lnTo>
                    <a:lnTo>
                      <a:pt x="309" y="64"/>
                    </a:lnTo>
                    <a:lnTo>
                      <a:pt x="320" y="57"/>
                    </a:lnTo>
                    <a:lnTo>
                      <a:pt x="332" y="51"/>
                    </a:lnTo>
                    <a:lnTo>
                      <a:pt x="343" y="44"/>
                    </a:lnTo>
                    <a:lnTo>
                      <a:pt x="355" y="37"/>
                    </a:lnTo>
                    <a:lnTo>
                      <a:pt x="366" y="30"/>
                    </a:lnTo>
                    <a:lnTo>
                      <a:pt x="378" y="23"/>
                    </a:lnTo>
                    <a:lnTo>
                      <a:pt x="390" y="16"/>
                    </a:lnTo>
                    <a:lnTo>
                      <a:pt x="394" y="14"/>
                    </a:lnTo>
                    <a:lnTo>
                      <a:pt x="399" y="12"/>
                    </a:lnTo>
                    <a:lnTo>
                      <a:pt x="403" y="9"/>
                    </a:lnTo>
                    <a:lnTo>
                      <a:pt x="407" y="6"/>
                    </a:lnTo>
                    <a:lnTo>
                      <a:pt x="411" y="4"/>
                    </a:lnTo>
                    <a:lnTo>
                      <a:pt x="416" y="2"/>
                    </a:lnTo>
                    <a:lnTo>
                      <a:pt x="420" y="1"/>
                    </a:lnTo>
                    <a:lnTo>
                      <a:pt x="425" y="0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93" name="Freeform 57"/>
              <p:cNvSpPr>
                <a:spLocks/>
              </p:cNvSpPr>
              <p:nvPr/>
            </p:nvSpPr>
            <p:spPr bwMode="auto">
              <a:xfrm>
                <a:off x="5379" y="3971"/>
                <a:ext cx="33" cy="12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9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5" y="2"/>
                  </a:cxn>
                  <a:cxn ang="0">
                    <a:pos x="42" y="0"/>
                  </a:cxn>
                  <a:cxn ang="0">
                    <a:pos x="47" y="0"/>
                  </a:cxn>
                  <a:cxn ang="0">
                    <a:pos x="52" y="3"/>
                  </a:cxn>
                  <a:cxn ang="0">
                    <a:pos x="56" y="7"/>
                  </a:cxn>
                  <a:cxn ang="0">
                    <a:pos x="62" y="29"/>
                  </a:cxn>
                  <a:cxn ang="0">
                    <a:pos x="65" y="65"/>
                  </a:cxn>
                  <a:cxn ang="0">
                    <a:pos x="66" y="103"/>
                  </a:cxn>
                  <a:cxn ang="0">
                    <a:pos x="65" y="131"/>
                  </a:cxn>
                  <a:cxn ang="0">
                    <a:pos x="63" y="152"/>
                  </a:cxn>
                  <a:cxn ang="0">
                    <a:pos x="59" y="177"/>
                  </a:cxn>
                  <a:cxn ang="0">
                    <a:pos x="54" y="200"/>
                  </a:cxn>
                  <a:cxn ang="0">
                    <a:pos x="47" y="212"/>
                  </a:cxn>
                  <a:cxn ang="0">
                    <a:pos x="42" y="215"/>
                  </a:cxn>
                  <a:cxn ang="0">
                    <a:pos x="37" y="219"/>
                  </a:cxn>
                  <a:cxn ang="0">
                    <a:pos x="31" y="224"/>
                  </a:cxn>
                  <a:cxn ang="0">
                    <a:pos x="26" y="229"/>
                  </a:cxn>
                  <a:cxn ang="0">
                    <a:pos x="21" y="233"/>
                  </a:cxn>
                  <a:cxn ang="0">
                    <a:pos x="17" y="237"/>
                  </a:cxn>
                  <a:cxn ang="0">
                    <a:pos x="14" y="239"/>
                  </a:cxn>
                  <a:cxn ang="0">
                    <a:pos x="13" y="240"/>
                  </a:cxn>
                  <a:cxn ang="0">
                    <a:pos x="18" y="201"/>
                  </a:cxn>
                  <a:cxn ang="0">
                    <a:pos x="23" y="156"/>
                  </a:cxn>
                  <a:cxn ang="0">
                    <a:pos x="25" y="114"/>
                  </a:cxn>
                  <a:cxn ang="0">
                    <a:pos x="19" y="88"/>
                  </a:cxn>
                  <a:cxn ang="0">
                    <a:pos x="10" y="71"/>
                  </a:cxn>
                  <a:cxn ang="0">
                    <a:pos x="3" y="55"/>
                  </a:cxn>
                  <a:cxn ang="0">
                    <a:pos x="0" y="41"/>
                  </a:cxn>
                  <a:cxn ang="0">
                    <a:pos x="1" y="31"/>
                  </a:cxn>
                  <a:cxn ang="0">
                    <a:pos x="3" y="24"/>
                  </a:cxn>
                  <a:cxn ang="0">
                    <a:pos x="2" y="18"/>
                  </a:cxn>
                  <a:cxn ang="0">
                    <a:pos x="1" y="14"/>
                  </a:cxn>
                  <a:cxn ang="0">
                    <a:pos x="0" y="12"/>
                  </a:cxn>
                </a:cxnLst>
                <a:rect l="0" t="0" r="r" b="b"/>
                <a:pathLst>
                  <a:path w="66" h="240">
                    <a:moveTo>
                      <a:pt x="0" y="12"/>
                    </a:moveTo>
                    <a:lnTo>
                      <a:pt x="10" y="9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5" y="2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2" y="3"/>
                    </a:lnTo>
                    <a:lnTo>
                      <a:pt x="56" y="7"/>
                    </a:lnTo>
                    <a:lnTo>
                      <a:pt x="62" y="29"/>
                    </a:lnTo>
                    <a:lnTo>
                      <a:pt x="65" y="65"/>
                    </a:lnTo>
                    <a:lnTo>
                      <a:pt x="66" y="103"/>
                    </a:lnTo>
                    <a:lnTo>
                      <a:pt x="65" y="131"/>
                    </a:lnTo>
                    <a:lnTo>
                      <a:pt x="63" y="152"/>
                    </a:lnTo>
                    <a:lnTo>
                      <a:pt x="59" y="177"/>
                    </a:lnTo>
                    <a:lnTo>
                      <a:pt x="54" y="200"/>
                    </a:lnTo>
                    <a:lnTo>
                      <a:pt x="47" y="212"/>
                    </a:lnTo>
                    <a:lnTo>
                      <a:pt x="42" y="215"/>
                    </a:lnTo>
                    <a:lnTo>
                      <a:pt x="37" y="219"/>
                    </a:lnTo>
                    <a:lnTo>
                      <a:pt x="31" y="224"/>
                    </a:lnTo>
                    <a:lnTo>
                      <a:pt x="26" y="229"/>
                    </a:lnTo>
                    <a:lnTo>
                      <a:pt x="21" y="233"/>
                    </a:lnTo>
                    <a:lnTo>
                      <a:pt x="17" y="237"/>
                    </a:lnTo>
                    <a:lnTo>
                      <a:pt x="14" y="239"/>
                    </a:lnTo>
                    <a:lnTo>
                      <a:pt x="13" y="240"/>
                    </a:lnTo>
                    <a:lnTo>
                      <a:pt x="18" y="201"/>
                    </a:lnTo>
                    <a:lnTo>
                      <a:pt x="23" y="156"/>
                    </a:lnTo>
                    <a:lnTo>
                      <a:pt x="25" y="114"/>
                    </a:lnTo>
                    <a:lnTo>
                      <a:pt x="19" y="88"/>
                    </a:lnTo>
                    <a:lnTo>
                      <a:pt x="10" y="71"/>
                    </a:lnTo>
                    <a:lnTo>
                      <a:pt x="3" y="55"/>
                    </a:lnTo>
                    <a:lnTo>
                      <a:pt x="0" y="41"/>
                    </a:lnTo>
                    <a:lnTo>
                      <a:pt x="1" y="31"/>
                    </a:lnTo>
                    <a:lnTo>
                      <a:pt x="3" y="24"/>
                    </a:lnTo>
                    <a:lnTo>
                      <a:pt x="2" y="18"/>
                    </a:lnTo>
                    <a:lnTo>
                      <a:pt x="1" y="1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2AF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94" name="Freeform 58"/>
              <p:cNvSpPr>
                <a:spLocks/>
              </p:cNvSpPr>
              <p:nvPr/>
            </p:nvSpPr>
            <p:spPr bwMode="auto">
              <a:xfrm>
                <a:off x="5389" y="3965"/>
                <a:ext cx="28" cy="114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50" y="9"/>
                  </a:cxn>
                  <a:cxn ang="0">
                    <a:pos x="53" y="19"/>
                  </a:cxn>
                  <a:cxn ang="0">
                    <a:pos x="55" y="27"/>
                  </a:cxn>
                  <a:cxn ang="0">
                    <a:pos x="57" y="36"/>
                  </a:cxn>
                  <a:cxn ang="0">
                    <a:pos x="58" y="51"/>
                  </a:cxn>
                  <a:cxn ang="0">
                    <a:pos x="59" y="66"/>
                  </a:cxn>
                  <a:cxn ang="0">
                    <a:pos x="59" y="82"/>
                  </a:cxn>
                  <a:cxn ang="0">
                    <a:pos x="59" y="98"/>
                  </a:cxn>
                  <a:cxn ang="0">
                    <a:pos x="57" y="122"/>
                  </a:cxn>
                  <a:cxn ang="0">
                    <a:pos x="55" y="147"/>
                  </a:cxn>
                  <a:cxn ang="0">
                    <a:pos x="52" y="171"/>
                  </a:cxn>
                  <a:cxn ang="0">
                    <a:pos x="47" y="194"/>
                  </a:cxn>
                  <a:cxn ang="0">
                    <a:pos x="45" y="203"/>
                  </a:cxn>
                  <a:cxn ang="0">
                    <a:pos x="42" y="212"/>
                  </a:cxn>
                  <a:cxn ang="0">
                    <a:pos x="38" y="220"/>
                  </a:cxn>
                  <a:cxn ang="0">
                    <a:pos x="33" y="228"/>
                  </a:cxn>
                  <a:cxn ang="0">
                    <a:pos x="30" y="228"/>
                  </a:cxn>
                  <a:cxn ang="0">
                    <a:pos x="28" y="229"/>
                  </a:cxn>
                  <a:cxn ang="0">
                    <a:pos x="25" y="229"/>
                  </a:cxn>
                  <a:cxn ang="0">
                    <a:pos x="23" y="227"/>
                  </a:cxn>
                  <a:cxn ang="0">
                    <a:pos x="25" y="218"/>
                  </a:cxn>
                  <a:cxn ang="0">
                    <a:pos x="28" y="209"/>
                  </a:cxn>
                  <a:cxn ang="0">
                    <a:pos x="30" y="200"/>
                  </a:cxn>
                  <a:cxn ang="0">
                    <a:pos x="32" y="191"/>
                  </a:cxn>
                  <a:cxn ang="0">
                    <a:pos x="38" y="152"/>
                  </a:cxn>
                  <a:cxn ang="0">
                    <a:pos x="42" y="112"/>
                  </a:cxn>
                  <a:cxn ang="0">
                    <a:pos x="41" y="72"/>
                  </a:cxn>
                  <a:cxn ang="0">
                    <a:pos x="31" y="35"/>
                  </a:cxn>
                  <a:cxn ang="0">
                    <a:pos x="26" y="28"/>
                  </a:cxn>
                  <a:cxn ang="0">
                    <a:pos x="19" y="28"/>
                  </a:cxn>
                  <a:cxn ang="0">
                    <a:pos x="11" y="30"/>
                  </a:cxn>
                  <a:cxn ang="0">
                    <a:pos x="3" y="30"/>
                  </a:cxn>
                  <a:cxn ang="0">
                    <a:pos x="1" y="28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1" y="20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4" y="5"/>
                  </a:cxn>
                  <a:cxn ang="0">
                    <a:pos x="20" y="3"/>
                  </a:cxn>
                  <a:cxn ang="0">
                    <a:pos x="26" y="1"/>
                  </a:cxn>
                  <a:cxn ang="0">
                    <a:pos x="32" y="0"/>
                  </a:cxn>
                  <a:cxn ang="0">
                    <a:pos x="38" y="0"/>
                  </a:cxn>
                  <a:cxn ang="0">
                    <a:pos x="44" y="2"/>
                  </a:cxn>
                </a:cxnLst>
                <a:rect l="0" t="0" r="r" b="b"/>
                <a:pathLst>
                  <a:path w="59" h="229">
                    <a:moveTo>
                      <a:pt x="44" y="2"/>
                    </a:moveTo>
                    <a:lnTo>
                      <a:pt x="50" y="9"/>
                    </a:lnTo>
                    <a:lnTo>
                      <a:pt x="53" y="19"/>
                    </a:lnTo>
                    <a:lnTo>
                      <a:pt x="55" y="27"/>
                    </a:lnTo>
                    <a:lnTo>
                      <a:pt x="57" y="36"/>
                    </a:lnTo>
                    <a:lnTo>
                      <a:pt x="58" y="51"/>
                    </a:lnTo>
                    <a:lnTo>
                      <a:pt x="59" y="66"/>
                    </a:lnTo>
                    <a:lnTo>
                      <a:pt x="59" y="82"/>
                    </a:lnTo>
                    <a:lnTo>
                      <a:pt x="59" y="98"/>
                    </a:lnTo>
                    <a:lnTo>
                      <a:pt x="57" y="122"/>
                    </a:lnTo>
                    <a:lnTo>
                      <a:pt x="55" y="147"/>
                    </a:lnTo>
                    <a:lnTo>
                      <a:pt x="52" y="171"/>
                    </a:lnTo>
                    <a:lnTo>
                      <a:pt x="47" y="194"/>
                    </a:lnTo>
                    <a:lnTo>
                      <a:pt x="45" y="203"/>
                    </a:lnTo>
                    <a:lnTo>
                      <a:pt x="42" y="212"/>
                    </a:lnTo>
                    <a:lnTo>
                      <a:pt x="38" y="220"/>
                    </a:lnTo>
                    <a:lnTo>
                      <a:pt x="33" y="228"/>
                    </a:lnTo>
                    <a:lnTo>
                      <a:pt x="30" y="228"/>
                    </a:lnTo>
                    <a:lnTo>
                      <a:pt x="28" y="229"/>
                    </a:lnTo>
                    <a:lnTo>
                      <a:pt x="25" y="229"/>
                    </a:lnTo>
                    <a:lnTo>
                      <a:pt x="23" y="227"/>
                    </a:lnTo>
                    <a:lnTo>
                      <a:pt x="25" y="218"/>
                    </a:lnTo>
                    <a:lnTo>
                      <a:pt x="28" y="209"/>
                    </a:lnTo>
                    <a:lnTo>
                      <a:pt x="30" y="200"/>
                    </a:lnTo>
                    <a:lnTo>
                      <a:pt x="32" y="191"/>
                    </a:lnTo>
                    <a:lnTo>
                      <a:pt x="38" y="152"/>
                    </a:lnTo>
                    <a:lnTo>
                      <a:pt x="42" y="112"/>
                    </a:lnTo>
                    <a:lnTo>
                      <a:pt x="41" y="72"/>
                    </a:lnTo>
                    <a:lnTo>
                      <a:pt x="31" y="35"/>
                    </a:lnTo>
                    <a:lnTo>
                      <a:pt x="26" y="28"/>
                    </a:lnTo>
                    <a:lnTo>
                      <a:pt x="19" y="28"/>
                    </a:lnTo>
                    <a:lnTo>
                      <a:pt x="11" y="30"/>
                    </a:lnTo>
                    <a:lnTo>
                      <a:pt x="3" y="30"/>
                    </a:lnTo>
                    <a:lnTo>
                      <a:pt x="1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0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20" y="3"/>
                    </a:lnTo>
                    <a:lnTo>
                      <a:pt x="26" y="1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95" name="Freeform 59"/>
              <p:cNvSpPr>
                <a:spLocks/>
              </p:cNvSpPr>
              <p:nvPr/>
            </p:nvSpPr>
            <p:spPr bwMode="auto">
              <a:xfrm>
                <a:off x="4985" y="3973"/>
                <a:ext cx="161" cy="115"/>
              </a:xfrm>
              <a:custGeom>
                <a:avLst/>
                <a:gdLst/>
                <a:ahLst/>
                <a:cxnLst>
                  <a:cxn ang="0">
                    <a:pos x="322" y="5"/>
                  </a:cxn>
                  <a:cxn ang="0">
                    <a:pos x="322" y="10"/>
                  </a:cxn>
                  <a:cxn ang="0">
                    <a:pos x="319" y="14"/>
                  </a:cxn>
                  <a:cxn ang="0">
                    <a:pos x="316" y="18"/>
                  </a:cxn>
                  <a:cxn ang="0">
                    <a:pos x="313" y="21"/>
                  </a:cxn>
                  <a:cxn ang="0">
                    <a:pos x="301" y="28"/>
                  </a:cxn>
                  <a:cxn ang="0">
                    <a:pos x="288" y="35"/>
                  </a:cxn>
                  <a:cxn ang="0">
                    <a:pos x="276" y="42"/>
                  </a:cxn>
                  <a:cxn ang="0">
                    <a:pos x="264" y="50"/>
                  </a:cxn>
                  <a:cxn ang="0">
                    <a:pos x="251" y="58"/>
                  </a:cxn>
                  <a:cxn ang="0">
                    <a:pos x="240" y="66"/>
                  </a:cxn>
                  <a:cxn ang="0">
                    <a:pos x="228" y="75"/>
                  </a:cxn>
                  <a:cxn ang="0">
                    <a:pos x="216" y="83"/>
                  </a:cxn>
                  <a:cxn ang="0">
                    <a:pos x="205" y="92"/>
                  </a:cxn>
                  <a:cxn ang="0">
                    <a:pos x="193" y="100"/>
                  </a:cxn>
                  <a:cxn ang="0">
                    <a:pos x="182" y="109"/>
                  </a:cxn>
                  <a:cxn ang="0">
                    <a:pos x="170" y="117"/>
                  </a:cxn>
                  <a:cxn ang="0">
                    <a:pos x="158" y="127"/>
                  </a:cxn>
                  <a:cxn ang="0">
                    <a:pos x="147" y="135"/>
                  </a:cxn>
                  <a:cxn ang="0">
                    <a:pos x="134" y="143"/>
                  </a:cxn>
                  <a:cxn ang="0">
                    <a:pos x="122" y="150"/>
                  </a:cxn>
                  <a:cxn ang="0">
                    <a:pos x="108" y="160"/>
                  </a:cxn>
                  <a:cxn ang="0">
                    <a:pos x="95" y="170"/>
                  </a:cxn>
                  <a:cxn ang="0">
                    <a:pos x="81" y="180"/>
                  </a:cxn>
                  <a:cxn ang="0">
                    <a:pos x="67" y="189"/>
                  </a:cxn>
                  <a:cxn ang="0">
                    <a:pos x="53" y="198"/>
                  </a:cxn>
                  <a:cxn ang="0">
                    <a:pos x="39" y="207"/>
                  </a:cxn>
                  <a:cxn ang="0">
                    <a:pos x="26" y="217"/>
                  </a:cxn>
                  <a:cxn ang="0">
                    <a:pos x="12" y="228"/>
                  </a:cxn>
                  <a:cxn ang="0">
                    <a:pos x="9" y="229"/>
                  </a:cxn>
                  <a:cxn ang="0">
                    <a:pos x="5" y="230"/>
                  </a:cxn>
                  <a:cxn ang="0">
                    <a:pos x="2" y="231"/>
                  </a:cxn>
                  <a:cxn ang="0">
                    <a:pos x="0" y="228"/>
                  </a:cxn>
                  <a:cxn ang="0">
                    <a:pos x="0" y="225"/>
                  </a:cxn>
                  <a:cxn ang="0">
                    <a:pos x="16" y="212"/>
                  </a:cxn>
                  <a:cxn ang="0">
                    <a:pos x="33" y="198"/>
                  </a:cxn>
                  <a:cxn ang="0">
                    <a:pos x="49" y="185"/>
                  </a:cxn>
                  <a:cxn ang="0">
                    <a:pos x="65" y="172"/>
                  </a:cxn>
                  <a:cxn ang="0">
                    <a:pos x="81" y="159"/>
                  </a:cxn>
                  <a:cxn ang="0">
                    <a:pos x="97" y="146"/>
                  </a:cxn>
                  <a:cxn ang="0">
                    <a:pos x="113" y="134"/>
                  </a:cxn>
                  <a:cxn ang="0">
                    <a:pos x="130" y="121"/>
                  </a:cxn>
                  <a:cxn ang="0">
                    <a:pos x="147" y="108"/>
                  </a:cxn>
                  <a:cxn ang="0">
                    <a:pos x="163" y="96"/>
                  </a:cxn>
                  <a:cxn ang="0">
                    <a:pos x="179" y="84"/>
                  </a:cxn>
                  <a:cxn ang="0">
                    <a:pos x="196" y="73"/>
                  </a:cxn>
                  <a:cxn ang="0">
                    <a:pos x="212" y="61"/>
                  </a:cxn>
                  <a:cxn ang="0">
                    <a:pos x="229" y="50"/>
                  </a:cxn>
                  <a:cxn ang="0">
                    <a:pos x="246" y="39"/>
                  </a:cxn>
                  <a:cxn ang="0">
                    <a:pos x="264" y="29"/>
                  </a:cxn>
                  <a:cxn ang="0">
                    <a:pos x="265" y="27"/>
                  </a:cxn>
                  <a:cxn ang="0">
                    <a:pos x="271" y="24"/>
                  </a:cxn>
                  <a:cxn ang="0">
                    <a:pos x="276" y="20"/>
                  </a:cxn>
                  <a:cxn ang="0">
                    <a:pos x="282" y="17"/>
                  </a:cxn>
                  <a:cxn ang="0">
                    <a:pos x="288" y="13"/>
                  </a:cxn>
                  <a:cxn ang="0">
                    <a:pos x="293" y="10"/>
                  </a:cxn>
                  <a:cxn ang="0">
                    <a:pos x="299" y="6"/>
                  </a:cxn>
                  <a:cxn ang="0">
                    <a:pos x="305" y="3"/>
                  </a:cxn>
                  <a:cxn ang="0">
                    <a:pos x="311" y="0"/>
                  </a:cxn>
                  <a:cxn ang="0">
                    <a:pos x="315" y="0"/>
                  </a:cxn>
                  <a:cxn ang="0">
                    <a:pos x="318" y="1"/>
                  </a:cxn>
                  <a:cxn ang="0">
                    <a:pos x="320" y="3"/>
                  </a:cxn>
                  <a:cxn ang="0">
                    <a:pos x="322" y="5"/>
                  </a:cxn>
                </a:cxnLst>
                <a:rect l="0" t="0" r="r" b="b"/>
                <a:pathLst>
                  <a:path w="322" h="231">
                    <a:moveTo>
                      <a:pt x="322" y="5"/>
                    </a:moveTo>
                    <a:lnTo>
                      <a:pt x="322" y="10"/>
                    </a:lnTo>
                    <a:lnTo>
                      <a:pt x="319" y="14"/>
                    </a:lnTo>
                    <a:lnTo>
                      <a:pt x="316" y="18"/>
                    </a:lnTo>
                    <a:lnTo>
                      <a:pt x="313" y="21"/>
                    </a:lnTo>
                    <a:lnTo>
                      <a:pt x="301" y="28"/>
                    </a:lnTo>
                    <a:lnTo>
                      <a:pt x="288" y="35"/>
                    </a:lnTo>
                    <a:lnTo>
                      <a:pt x="276" y="42"/>
                    </a:lnTo>
                    <a:lnTo>
                      <a:pt x="264" y="50"/>
                    </a:lnTo>
                    <a:lnTo>
                      <a:pt x="251" y="58"/>
                    </a:lnTo>
                    <a:lnTo>
                      <a:pt x="240" y="66"/>
                    </a:lnTo>
                    <a:lnTo>
                      <a:pt x="228" y="75"/>
                    </a:lnTo>
                    <a:lnTo>
                      <a:pt x="216" y="83"/>
                    </a:lnTo>
                    <a:lnTo>
                      <a:pt x="205" y="92"/>
                    </a:lnTo>
                    <a:lnTo>
                      <a:pt x="193" y="100"/>
                    </a:lnTo>
                    <a:lnTo>
                      <a:pt x="182" y="109"/>
                    </a:lnTo>
                    <a:lnTo>
                      <a:pt x="170" y="117"/>
                    </a:lnTo>
                    <a:lnTo>
                      <a:pt x="158" y="127"/>
                    </a:lnTo>
                    <a:lnTo>
                      <a:pt x="147" y="135"/>
                    </a:lnTo>
                    <a:lnTo>
                      <a:pt x="134" y="143"/>
                    </a:lnTo>
                    <a:lnTo>
                      <a:pt x="122" y="150"/>
                    </a:lnTo>
                    <a:lnTo>
                      <a:pt x="108" y="160"/>
                    </a:lnTo>
                    <a:lnTo>
                      <a:pt x="95" y="170"/>
                    </a:lnTo>
                    <a:lnTo>
                      <a:pt x="81" y="180"/>
                    </a:lnTo>
                    <a:lnTo>
                      <a:pt x="67" y="189"/>
                    </a:lnTo>
                    <a:lnTo>
                      <a:pt x="53" y="198"/>
                    </a:lnTo>
                    <a:lnTo>
                      <a:pt x="39" y="207"/>
                    </a:lnTo>
                    <a:lnTo>
                      <a:pt x="26" y="217"/>
                    </a:lnTo>
                    <a:lnTo>
                      <a:pt x="12" y="228"/>
                    </a:lnTo>
                    <a:lnTo>
                      <a:pt x="9" y="229"/>
                    </a:lnTo>
                    <a:lnTo>
                      <a:pt x="5" y="230"/>
                    </a:lnTo>
                    <a:lnTo>
                      <a:pt x="2" y="231"/>
                    </a:lnTo>
                    <a:lnTo>
                      <a:pt x="0" y="228"/>
                    </a:lnTo>
                    <a:lnTo>
                      <a:pt x="0" y="225"/>
                    </a:lnTo>
                    <a:lnTo>
                      <a:pt x="16" y="212"/>
                    </a:lnTo>
                    <a:lnTo>
                      <a:pt x="33" y="198"/>
                    </a:lnTo>
                    <a:lnTo>
                      <a:pt x="49" y="185"/>
                    </a:lnTo>
                    <a:lnTo>
                      <a:pt x="65" y="172"/>
                    </a:lnTo>
                    <a:lnTo>
                      <a:pt x="81" y="159"/>
                    </a:lnTo>
                    <a:lnTo>
                      <a:pt x="97" y="146"/>
                    </a:lnTo>
                    <a:lnTo>
                      <a:pt x="113" y="134"/>
                    </a:lnTo>
                    <a:lnTo>
                      <a:pt x="130" y="121"/>
                    </a:lnTo>
                    <a:lnTo>
                      <a:pt x="147" y="108"/>
                    </a:lnTo>
                    <a:lnTo>
                      <a:pt x="163" y="96"/>
                    </a:lnTo>
                    <a:lnTo>
                      <a:pt x="179" y="84"/>
                    </a:lnTo>
                    <a:lnTo>
                      <a:pt x="196" y="73"/>
                    </a:lnTo>
                    <a:lnTo>
                      <a:pt x="212" y="61"/>
                    </a:lnTo>
                    <a:lnTo>
                      <a:pt x="229" y="50"/>
                    </a:lnTo>
                    <a:lnTo>
                      <a:pt x="246" y="39"/>
                    </a:lnTo>
                    <a:lnTo>
                      <a:pt x="264" y="29"/>
                    </a:lnTo>
                    <a:lnTo>
                      <a:pt x="265" y="27"/>
                    </a:lnTo>
                    <a:lnTo>
                      <a:pt x="271" y="24"/>
                    </a:lnTo>
                    <a:lnTo>
                      <a:pt x="276" y="20"/>
                    </a:lnTo>
                    <a:lnTo>
                      <a:pt x="282" y="17"/>
                    </a:lnTo>
                    <a:lnTo>
                      <a:pt x="288" y="13"/>
                    </a:lnTo>
                    <a:lnTo>
                      <a:pt x="293" y="10"/>
                    </a:lnTo>
                    <a:lnTo>
                      <a:pt x="299" y="6"/>
                    </a:lnTo>
                    <a:lnTo>
                      <a:pt x="305" y="3"/>
                    </a:lnTo>
                    <a:lnTo>
                      <a:pt x="311" y="0"/>
                    </a:lnTo>
                    <a:lnTo>
                      <a:pt x="315" y="0"/>
                    </a:lnTo>
                    <a:lnTo>
                      <a:pt x="318" y="1"/>
                    </a:lnTo>
                    <a:lnTo>
                      <a:pt x="320" y="3"/>
                    </a:lnTo>
                    <a:lnTo>
                      <a:pt x="32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96" name="Freeform 60"/>
              <p:cNvSpPr>
                <a:spLocks/>
              </p:cNvSpPr>
              <p:nvPr/>
            </p:nvSpPr>
            <p:spPr bwMode="auto">
              <a:xfrm>
                <a:off x="5371" y="3979"/>
                <a:ext cx="25" cy="114"/>
              </a:xfrm>
              <a:custGeom>
                <a:avLst/>
                <a:gdLst/>
                <a:ahLst/>
                <a:cxnLst>
                  <a:cxn ang="0">
                    <a:pos x="18" y="14"/>
                  </a:cxn>
                  <a:cxn ang="0">
                    <a:pos x="18" y="21"/>
                  </a:cxn>
                  <a:cxn ang="0">
                    <a:pos x="18" y="28"/>
                  </a:cxn>
                  <a:cxn ang="0">
                    <a:pos x="18" y="35"/>
                  </a:cxn>
                  <a:cxn ang="0">
                    <a:pos x="20" y="42"/>
                  </a:cxn>
                  <a:cxn ang="0">
                    <a:pos x="27" y="48"/>
                  </a:cxn>
                  <a:cxn ang="0">
                    <a:pos x="28" y="44"/>
                  </a:cxn>
                  <a:cxn ang="0">
                    <a:pos x="29" y="39"/>
                  </a:cxn>
                  <a:cxn ang="0">
                    <a:pos x="30" y="35"/>
                  </a:cxn>
                  <a:cxn ang="0">
                    <a:pos x="34" y="34"/>
                  </a:cxn>
                  <a:cxn ang="0">
                    <a:pos x="36" y="39"/>
                  </a:cxn>
                  <a:cxn ang="0">
                    <a:pos x="41" y="42"/>
                  </a:cxn>
                  <a:cxn ang="0">
                    <a:pos x="45" y="45"/>
                  </a:cxn>
                  <a:cxn ang="0">
                    <a:pos x="48" y="49"/>
                  </a:cxn>
                  <a:cxn ang="0">
                    <a:pos x="50" y="95"/>
                  </a:cxn>
                  <a:cxn ang="0">
                    <a:pos x="47" y="139"/>
                  </a:cxn>
                  <a:cxn ang="0">
                    <a:pos x="40" y="182"/>
                  </a:cxn>
                  <a:cxn ang="0">
                    <a:pos x="30" y="223"/>
                  </a:cxn>
                  <a:cxn ang="0">
                    <a:pos x="28" y="225"/>
                  </a:cxn>
                  <a:cxn ang="0">
                    <a:pos x="26" y="226"/>
                  </a:cxn>
                  <a:cxn ang="0">
                    <a:pos x="24" y="227"/>
                  </a:cxn>
                  <a:cxn ang="0">
                    <a:pos x="22" y="226"/>
                  </a:cxn>
                  <a:cxn ang="0">
                    <a:pos x="21" y="224"/>
                  </a:cxn>
                  <a:cxn ang="0">
                    <a:pos x="30" y="189"/>
                  </a:cxn>
                  <a:cxn ang="0">
                    <a:pos x="34" y="152"/>
                  </a:cxn>
                  <a:cxn ang="0">
                    <a:pos x="33" y="115"/>
                  </a:cxn>
                  <a:cxn ang="0">
                    <a:pos x="29" y="78"/>
                  </a:cxn>
                  <a:cxn ang="0">
                    <a:pos x="25" y="72"/>
                  </a:cxn>
                  <a:cxn ang="0">
                    <a:pos x="19" y="70"/>
                  </a:cxn>
                  <a:cxn ang="0">
                    <a:pos x="13" y="69"/>
                  </a:cxn>
                  <a:cxn ang="0">
                    <a:pos x="8" y="66"/>
                  </a:cxn>
                  <a:cxn ang="0">
                    <a:pos x="3" y="56"/>
                  </a:cxn>
                  <a:cxn ang="0">
                    <a:pos x="0" y="44"/>
                  </a:cxn>
                  <a:cxn ang="0">
                    <a:pos x="1" y="32"/>
                  </a:cxn>
                  <a:cxn ang="0">
                    <a:pos x="4" y="21"/>
                  </a:cxn>
                  <a:cxn ang="0">
                    <a:pos x="7" y="15"/>
                  </a:cxn>
                  <a:cxn ang="0">
                    <a:pos x="10" y="9"/>
                  </a:cxn>
                  <a:cxn ang="0">
                    <a:pos x="14" y="4"/>
                  </a:cxn>
                  <a:cxn ang="0">
                    <a:pos x="19" y="0"/>
                  </a:cxn>
                  <a:cxn ang="0">
                    <a:pos x="20" y="4"/>
                  </a:cxn>
                  <a:cxn ang="0">
                    <a:pos x="19" y="7"/>
                  </a:cxn>
                  <a:cxn ang="0">
                    <a:pos x="18" y="10"/>
                  </a:cxn>
                  <a:cxn ang="0">
                    <a:pos x="18" y="14"/>
                  </a:cxn>
                </a:cxnLst>
                <a:rect l="0" t="0" r="r" b="b"/>
                <a:pathLst>
                  <a:path w="50" h="227">
                    <a:moveTo>
                      <a:pt x="18" y="14"/>
                    </a:moveTo>
                    <a:lnTo>
                      <a:pt x="18" y="21"/>
                    </a:lnTo>
                    <a:lnTo>
                      <a:pt x="18" y="28"/>
                    </a:lnTo>
                    <a:lnTo>
                      <a:pt x="18" y="35"/>
                    </a:lnTo>
                    <a:lnTo>
                      <a:pt x="20" y="42"/>
                    </a:lnTo>
                    <a:lnTo>
                      <a:pt x="27" y="48"/>
                    </a:lnTo>
                    <a:lnTo>
                      <a:pt x="28" y="44"/>
                    </a:lnTo>
                    <a:lnTo>
                      <a:pt x="29" y="39"/>
                    </a:lnTo>
                    <a:lnTo>
                      <a:pt x="30" y="35"/>
                    </a:lnTo>
                    <a:lnTo>
                      <a:pt x="34" y="34"/>
                    </a:lnTo>
                    <a:lnTo>
                      <a:pt x="36" y="39"/>
                    </a:lnTo>
                    <a:lnTo>
                      <a:pt x="41" y="42"/>
                    </a:lnTo>
                    <a:lnTo>
                      <a:pt x="45" y="45"/>
                    </a:lnTo>
                    <a:lnTo>
                      <a:pt x="48" y="49"/>
                    </a:lnTo>
                    <a:lnTo>
                      <a:pt x="50" y="95"/>
                    </a:lnTo>
                    <a:lnTo>
                      <a:pt x="47" y="139"/>
                    </a:lnTo>
                    <a:lnTo>
                      <a:pt x="40" y="182"/>
                    </a:lnTo>
                    <a:lnTo>
                      <a:pt x="30" y="223"/>
                    </a:lnTo>
                    <a:lnTo>
                      <a:pt x="28" y="225"/>
                    </a:lnTo>
                    <a:lnTo>
                      <a:pt x="26" y="226"/>
                    </a:lnTo>
                    <a:lnTo>
                      <a:pt x="24" y="227"/>
                    </a:lnTo>
                    <a:lnTo>
                      <a:pt x="22" y="226"/>
                    </a:lnTo>
                    <a:lnTo>
                      <a:pt x="21" y="224"/>
                    </a:lnTo>
                    <a:lnTo>
                      <a:pt x="30" y="189"/>
                    </a:lnTo>
                    <a:lnTo>
                      <a:pt x="34" y="152"/>
                    </a:lnTo>
                    <a:lnTo>
                      <a:pt x="33" y="115"/>
                    </a:lnTo>
                    <a:lnTo>
                      <a:pt x="29" y="78"/>
                    </a:lnTo>
                    <a:lnTo>
                      <a:pt x="25" y="72"/>
                    </a:lnTo>
                    <a:lnTo>
                      <a:pt x="19" y="70"/>
                    </a:lnTo>
                    <a:lnTo>
                      <a:pt x="13" y="69"/>
                    </a:lnTo>
                    <a:lnTo>
                      <a:pt x="8" y="66"/>
                    </a:lnTo>
                    <a:lnTo>
                      <a:pt x="3" y="56"/>
                    </a:lnTo>
                    <a:lnTo>
                      <a:pt x="0" y="44"/>
                    </a:lnTo>
                    <a:lnTo>
                      <a:pt x="1" y="32"/>
                    </a:lnTo>
                    <a:lnTo>
                      <a:pt x="4" y="21"/>
                    </a:lnTo>
                    <a:lnTo>
                      <a:pt x="7" y="15"/>
                    </a:lnTo>
                    <a:lnTo>
                      <a:pt x="10" y="9"/>
                    </a:lnTo>
                    <a:lnTo>
                      <a:pt x="14" y="4"/>
                    </a:lnTo>
                    <a:lnTo>
                      <a:pt x="19" y="0"/>
                    </a:lnTo>
                    <a:lnTo>
                      <a:pt x="20" y="4"/>
                    </a:lnTo>
                    <a:lnTo>
                      <a:pt x="19" y="7"/>
                    </a:lnTo>
                    <a:lnTo>
                      <a:pt x="18" y="10"/>
                    </a:lnTo>
                    <a:lnTo>
                      <a:pt x="18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97" name="Freeform 61"/>
              <p:cNvSpPr>
                <a:spLocks/>
              </p:cNvSpPr>
              <p:nvPr/>
            </p:nvSpPr>
            <p:spPr bwMode="auto">
              <a:xfrm>
                <a:off x="5284" y="4005"/>
                <a:ext cx="61" cy="53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3" y="16"/>
                  </a:cxn>
                  <a:cxn ang="0">
                    <a:pos x="16" y="26"/>
                  </a:cxn>
                  <a:cxn ang="0">
                    <a:pos x="21" y="36"/>
                  </a:cxn>
                  <a:cxn ang="0">
                    <a:pos x="27" y="45"/>
                  </a:cxn>
                  <a:cxn ang="0">
                    <a:pos x="34" y="54"/>
                  </a:cxn>
                  <a:cxn ang="0">
                    <a:pos x="42" y="63"/>
                  </a:cxn>
                  <a:cxn ang="0">
                    <a:pos x="50" y="70"/>
                  </a:cxn>
                  <a:cxn ang="0">
                    <a:pos x="59" y="77"/>
                  </a:cxn>
                  <a:cxn ang="0">
                    <a:pos x="66" y="79"/>
                  </a:cxn>
                  <a:cxn ang="0">
                    <a:pos x="73" y="81"/>
                  </a:cxn>
                  <a:cxn ang="0">
                    <a:pos x="80" y="82"/>
                  </a:cxn>
                  <a:cxn ang="0">
                    <a:pos x="87" y="83"/>
                  </a:cxn>
                  <a:cxn ang="0">
                    <a:pos x="95" y="84"/>
                  </a:cxn>
                  <a:cxn ang="0">
                    <a:pos x="102" y="85"/>
                  </a:cxn>
                  <a:cxn ang="0">
                    <a:pos x="110" y="85"/>
                  </a:cxn>
                  <a:cxn ang="0">
                    <a:pos x="118" y="84"/>
                  </a:cxn>
                  <a:cxn ang="0">
                    <a:pos x="120" y="85"/>
                  </a:cxn>
                  <a:cxn ang="0">
                    <a:pos x="121" y="87"/>
                  </a:cxn>
                  <a:cxn ang="0">
                    <a:pos x="121" y="88"/>
                  </a:cxn>
                  <a:cxn ang="0">
                    <a:pos x="121" y="90"/>
                  </a:cxn>
                  <a:cxn ang="0">
                    <a:pos x="113" y="96"/>
                  </a:cxn>
                  <a:cxn ang="0">
                    <a:pos x="103" y="101"/>
                  </a:cxn>
                  <a:cxn ang="0">
                    <a:pos x="93" y="103"/>
                  </a:cxn>
                  <a:cxn ang="0">
                    <a:pos x="83" y="104"/>
                  </a:cxn>
                  <a:cxn ang="0">
                    <a:pos x="72" y="103"/>
                  </a:cxn>
                  <a:cxn ang="0">
                    <a:pos x="61" y="102"/>
                  </a:cxn>
                  <a:cxn ang="0">
                    <a:pos x="51" y="99"/>
                  </a:cxn>
                  <a:cxn ang="0">
                    <a:pos x="42" y="96"/>
                  </a:cxn>
                  <a:cxn ang="0">
                    <a:pos x="34" y="90"/>
                  </a:cxn>
                  <a:cxn ang="0">
                    <a:pos x="26" y="83"/>
                  </a:cxn>
                  <a:cxn ang="0">
                    <a:pos x="18" y="75"/>
                  </a:cxn>
                  <a:cxn ang="0">
                    <a:pos x="12" y="66"/>
                  </a:cxn>
                  <a:cxn ang="0">
                    <a:pos x="7" y="57"/>
                  </a:cxn>
                  <a:cxn ang="0">
                    <a:pos x="4" y="47"/>
                  </a:cxn>
                  <a:cxn ang="0">
                    <a:pos x="2" y="37"/>
                  </a:cxn>
                  <a:cxn ang="0">
                    <a:pos x="1" y="26"/>
                  </a:cxn>
                  <a:cxn ang="0">
                    <a:pos x="1" y="19"/>
                  </a:cxn>
                  <a:cxn ang="0">
                    <a:pos x="0" y="11"/>
                  </a:cxn>
                  <a:cxn ang="0">
                    <a:pos x="1" y="5"/>
                  </a:cxn>
                  <a:cxn ang="0">
                    <a:pos x="7" y="0"/>
                  </a:cxn>
                  <a:cxn ang="0">
                    <a:pos x="9" y="1"/>
                  </a:cxn>
                  <a:cxn ang="0">
                    <a:pos x="10" y="2"/>
                  </a:cxn>
                  <a:cxn ang="0">
                    <a:pos x="12" y="3"/>
                  </a:cxn>
                  <a:cxn ang="0">
                    <a:pos x="12" y="5"/>
                  </a:cxn>
                </a:cxnLst>
                <a:rect l="0" t="0" r="r" b="b"/>
                <a:pathLst>
                  <a:path w="121" h="104">
                    <a:moveTo>
                      <a:pt x="12" y="5"/>
                    </a:moveTo>
                    <a:lnTo>
                      <a:pt x="13" y="16"/>
                    </a:lnTo>
                    <a:lnTo>
                      <a:pt x="16" y="26"/>
                    </a:lnTo>
                    <a:lnTo>
                      <a:pt x="21" y="36"/>
                    </a:lnTo>
                    <a:lnTo>
                      <a:pt x="27" y="45"/>
                    </a:lnTo>
                    <a:lnTo>
                      <a:pt x="34" y="54"/>
                    </a:lnTo>
                    <a:lnTo>
                      <a:pt x="42" y="63"/>
                    </a:lnTo>
                    <a:lnTo>
                      <a:pt x="50" y="70"/>
                    </a:lnTo>
                    <a:lnTo>
                      <a:pt x="59" y="77"/>
                    </a:lnTo>
                    <a:lnTo>
                      <a:pt x="66" y="79"/>
                    </a:lnTo>
                    <a:lnTo>
                      <a:pt x="73" y="81"/>
                    </a:lnTo>
                    <a:lnTo>
                      <a:pt x="80" y="82"/>
                    </a:lnTo>
                    <a:lnTo>
                      <a:pt x="87" y="83"/>
                    </a:lnTo>
                    <a:lnTo>
                      <a:pt x="95" y="84"/>
                    </a:lnTo>
                    <a:lnTo>
                      <a:pt x="102" y="85"/>
                    </a:lnTo>
                    <a:lnTo>
                      <a:pt x="110" y="85"/>
                    </a:lnTo>
                    <a:lnTo>
                      <a:pt x="118" y="84"/>
                    </a:lnTo>
                    <a:lnTo>
                      <a:pt x="120" y="85"/>
                    </a:lnTo>
                    <a:lnTo>
                      <a:pt x="121" y="87"/>
                    </a:lnTo>
                    <a:lnTo>
                      <a:pt x="121" y="88"/>
                    </a:lnTo>
                    <a:lnTo>
                      <a:pt x="121" y="90"/>
                    </a:lnTo>
                    <a:lnTo>
                      <a:pt x="113" y="96"/>
                    </a:lnTo>
                    <a:lnTo>
                      <a:pt x="103" y="101"/>
                    </a:lnTo>
                    <a:lnTo>
                      <a:pt x="93" y="103"/>
                    </a:lnTo>
                    <a:lnTo>
                      <a:pt x="83" y="104"/>
                    </a:lnTo>
                    <a:lnTo>
                      <a:pt x="72" y="103"/>
                    </a:lnTo>
                    <a:lnTo>
                      <a:pt x="61" y="102"/>
                    </a:lnTo>
                    <a:lnTo>
                      <a:pt x="51" y="99"/>
                    </a:lnTo>
                    <a:lnTo>
                      <a:pt x="42" y="96"/>
                    </a:lnTo>
                    <a:lnTo>
                      <a:pt x="34" y="90"/>
                    </a:lnTo>
                    <a:lnTo>
                      <a:pt x="26" y="83"/>
                    </a:lnTo>
                    <a:lnTo>
                      <a:pt x="18" y="75"/>
                    </a:lnTo>
                    <a:lnTo>
                      <a:pt x="12" y="66"/>
                    </a:lnTo>
                    <a:lnTo>
                      <a:pt x="7" y="57"/>
                    </a:lnTo>
                    <a:lnTo>
                      <a:pt x="4" y="47"/>
                    </a:lnTo>
                    <a:lnTo>
                      <a:pt x="2" y="37"/>
                    </a:lnTo>
                    <a:lnTo>
                      <a:pt x="1" y="26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1" y="5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98" name="Freeform 62"/>
              <p:cNvSpPr>
                <a:spLocks/>
              </p:cNvSpPr>
              <p:nvPr/>
            </p:nvSpPr>
            <p:spPr bwMode="auto">
              <a:xfrm>
                <a:off x="5129" y="4048"/>
                <a:ext cx="164" cy="50"/>
              </a:xfrm>
              <a:custGeom>
                <a:avLst/>
                <a:gdLst/>
                <a:ahLst/>
                <a:cxnLst>
                  <a:cxn ang="0">
                    <a:pos x="65" y="13"/>
                  </a:cxn>
                  <a:cxn ang="0">
                    <a:pos x="92" y="27"/>
                  </a:cxn>
                  <a:cxn ang="0">
                    <a:pos x="119" y="39"/>
                  </a:cxn>
                  <a:cxn ang="0">
                    <a:pos x="147" y="47"/>
                  </a:cxn>
                  <a:cxn ang="0">
                    <a:pos x="180" y="53"/>
                  </a:cxn>
                  <a:cxn ang="0">
                    <a:pos x="219" y="56"/>
                  </a:cxn>
                  <a:cxn ang="0">
                    <a:pos x="256" y="56"/>
                  </a:cxn>
                  <a:cxn ang="0">
                    <a:pos x="293" y="51"/>
                  </a:cxn>
                  <a:cxn ang="0">
                    <a:pos x="314" y="47"/>
                  </a:cxn>
                  <a:cxn ang="0">
                    <a:pos x="321" y="48"/>
                  </a:cxn>
                  <a:cxn ang="0">
                    <a:pos x="322" y="54"/>
                  </a:cxn>
                  <a:cxn ang="0">
                    <a:pos x="300" y="63"/>
                  </a:cxn>
                  <a:cxn ang="0">
                    <a:pos x="275" y="66"/>
                  </a:cxn>
                  <a:cxn ang="0">
                    <a:pos x="249" y="68"/>
                  </a:cxn>
                  <a:cxn ang="0">
                    <a:pos x="224" y="70"/>
                  </a:cxn>
                  <a:cxn ang="0">
                    <a:pos x="186" y="70"/>
                  </a:cxn>
                  <a:cxn ang="0">
                    <a:pos x="151" y="67"/>
                  </a:cxn>
                  <a:cxn ang="0">
                    <a:pos x="117" y="61"/>
                  </a:cxn>
                  <a:cxn ang="0">
                    <a:pos x="83" y="53"/>
                  </a:cxn>
                  <a:cxn ang="0">
                    <a:pos x="73" y="48"/>
                  </a:cxn>
                  <a:cxn ang="0">
                    <a:pos x="65" y="50"/>
                  </a:cxn>
                  <a:cxn ang="0">
                    <a:pos x="60" y="75"/>
                  </a:cxn>
                  <a:cxn ang="0">
                    <a:pos x="51" y="99"/>
                  </a:cxn>
                  <a:cxn ang="0">
                    <a:pos x="36" y="96"/>
                  </a:cxn>
                  <a:cxn ang="0">
                    <a:pos x="23" y="89"/>
                  </a:cxn>
                  <a:cxn ang="0">
                    <a:pos x="10" y="80"/>
                  </a:cxn>
                  <a:cxn ang="0">
                    <a:pos x="0" y="69"/>
                  </a:cxn>
                  <a:cxn ang="0">
                    <a:pos x="1" y="64"/>
                  </a:cxn>
                  <a:cxn ang="0">
                    <a:pos x="4" y="63"/>
                  </a:cxn>
                  <a:cxn ang="0">
                    <a:pos x="13" y="65"/>
                  </a:cxn>
                  <a:cxn ang="0">
                    <a:pos x="21" y="67"/>
                  </a:cxn>
                  <a:cxn ang="0">
                    <a:pos x="30" y="69"/>
                  </a:cxn>
                  <a:cxn ang="0">
                    <a:pos x="38" y="70"/>
                  </a:cxn>
                  <a:cxn ang="0">
                    <a:pos x="44" y="56"/>
                  </a:cxn>
                  <a:cxn ang="0">
                    <a:pos x="46" y="40"/>
                  </a:cxn>
                  <a:cxn ang="0">
                    <a:pos x="43" y="21"/>
                  </a:cxn>
                  <a:cxn ang="0">
                    <a:pos x="41" y="3"/>
                  </a:cxn>
                  <a:cxn ang="0">
                    <a:pos x="47" y="1"/>
                  </a:cxn>
                  <a:cxn ang="0">
                    <a:pos x="52" y="6"/>
                  </a:cxn>
                </a:cxnLst>
                <a:rect l="0" t="0" r="r" b="b"/>
                <a:pathLst>
                  <a:path w="324" h="99">
                    <a:moveTo>
                      <a:pt x="52" y="6"/>
                    </a:moveTo>
                    <a:lnTo>
                      <a:pt x="65" y="13"/>
                    </a:lnTo>
                    <a:lnTo>
                      <a:pt x="78" y="20"/>
                    </a:lnTo>
                    <a:lnTo>
                      <a:pt x="92" y="27"/>
                    </a:lnTo>
                    <a:lnTo>
                      <a:pt x="106" y="33"/>
                    </a:lnTo>
                    <a:lnTo>
                      <a:pt x="119" y="39"/>
                    </a:lnTo>
                    <a:lnTo>
                      <a:pt x="133" y="44"/>
                    </a:lnTo>
                    <a:lnTo>
                      <a:pt x="147" y="47"/>
                    </a:lnTo>
                    <a:lnTo>
                      <a:pt x="162" y="50"/>
                    </a:lnTo>
                    <a:lnTo>
                      <a:pt x="180" y="53"/>
                    </a:lnTo>
                    <a:lnTo>
                      <a:pt x="199" y="55"/>
                    </a:lnTo>
                    <a:lnTo>
                      <a:pt x="219" y="56"/>
                    </a:lnTo>
                    <a:lnTo>
                      <a:pt x="237" y="57"/>
                    </a:lnTo>
                    <a:lnTo>
                      <a:pt x="256" y="56"/>
                    </a:lnTo>
                    <a:lnTo>
                      <a:pt x="275" y="54"/>
                    </a:lnTo>
                    <a:lnTo>
                      <a:pt x="293" y="51"/>
                    </a:lnTo>
                    <a:lnTo>
                      <a:pt x="311" y="47"/>
                    </a:lnTo>
                    <a:lnTo>
                      <a:pt x="314" y="47"/>
                    </a:lnTo>
                    <a:lnTo>
                      <a:pt x="318" y="47"/>
                    </a:lnTo>
                    <a:lnTo>
                      <a:pt x="321" y="48"/>
                    </a:lnTo>
                    <a:lnTo>
                      <a:pt x="324" y="50"/>
                    </a:lnTo>
                    <a:lnTo>
                      <a:pt x="322" y="54"/>
                    </a:lnTo>
                    <a:lnTo>
                      <a:pt x="311" y="59"/>
                    </a:lnTo>
                    <a:lnTo>
                      <a:pt x="300" y="63"/>
                    </a:lnTo>
                    <a:lnTo>
                      <a:pt x="287" y="65"/>
                    </a:lnTo>
                    <a:lnTo>
                      <a:pt x="275" y="66"/>
                    </a:lnTo>
                    <a:lnTo>
                      <a:pt x="262" y="67"/>
                    </a:lnTo>
                    <a:lnTo>
                      <a:pt x="249" y="68"/>
                    </a:lnTo>
                    <a:lnTo>
                      <a:pt x="237" y="69"/>
                    </a:lnTo>
                    <a:lnTo>
                      <a:pt x="224" y="70"/>
                    </a:lnTo>
                    <a:lnTo>
                      <a:pt x="204" y="70"/>
                    </a:lnTo>
                    <a:lnTo>
                      <a:pt x="186" y="70"/>
                    </a:lnTo>
                    <a:lnTo>
                      <a:pt x="169" y="69"/>
                    </a:lnTo>
                    <a:lnTo>
                      <a:pt x="151" y="67"/>
                    </a:lnTo>
                    <a:lnTo>
                      <a:pt x="134" y="65"/>
                    </a:lnTo>
                    <a:lnTo>
                      <a:pt x="117" y="61"/>
                    </a:lnTo>
                    <a:lnTo>
                      <a:pt x="101" y="58"/>
                    </a:lnTo>
                    <a:lnTo>
                      <a:pt x="83" y="53"/>
                    </a:lnTo>
                    <a:lnTo>
                      <a:pt x="78" y="51"/>
                    </a:lnTo>
                    <a:lnTo>
                      <a:pt x="73" y="48"/>
                    </a:lnTo>
                    <a:lnTo>
                      <a:pt x="69" y="47"/>
                    </a:lnTo>
                    <a:lnTo>
                      <a:pt x="65" y="50"/>
                    </a:lnTo>
                    <a:lnTo>
                      <a:pt x="62" y="62"/>
                    </a:lnTo>
                    <a:lnTo>
                      <a:pt x="60" y="75"/>
                    </a:lnTo>
                    <a:lnTo>
                      <a:pt x="56" y="87"/>
                    </a:lnTo>
                    <a:lnTo>
                      <a:pt x="51" y="99"/>
                    </a:lnTo>
                    <a:lnTo>
                      <a:pt x="44" y="98"/>
                    </a:lnTo>
                    <a:lnTo>
                      <a:pt x="36" y="96"/>
                    </a:lnTo>
                    <a:lnTo>
                      <a:pt x="29" y="94"/>
                    </a:lnTo>
                    <a:lnTo>
                      <a:pt x="23" y="89"/>
                    </a:lnTo>
                    <a:lnTo>
                      <a:pt x="16" y="85"/>
                    </a:lnTo>
                    <a:lnTo>
                      <a:pt x="10" y="80"/>
                    </a:lnTo>
                    <a:lnTo>
                      <a:pt x="5" y="75"/>
                    </a:lnTo>
                    <a:lnTo>
                      <a:pt x="0" y="69"/>
                    </a:lnTo>
                    <a:lnTo>
                      <a:pt x="0" y="66"/>
                    </a:lnTo>
                    <a:lnTo>
                      <a:pt x="1" y="64"/>
                    </a:lnTo>
                    <a:lnTo>
                      <a:pt x="2" y="63"/>
                    </a:lnTo>
                    <a:lnTo>
                      <a:pt x="4" y="63"/>
                    </a:lnTo>
                    <a:lnTo>
                      <a:pt x="8" y="64"/>
                    </a:lnTo>
                    <a:lnTo>
                      <a:pt x="13" y="65"/>
                    </a:lnTo>
                    <a:lnTo>
                      <a:pt x="17" y="66"/>
                    </a:lnTo>
                    <a:lnTo>
                      <a:pt x="21" y="67"/>
                    </a:lnTo>
                    <a:lnTo>
                      <a:pt x="26" y="68"/>
                    </a:lnTo>
                    <a:lnTo>
                      <a:pt x="30" y="69"/>
                    </a:lnTo>
                    <a:lnTo>
                      <a:pt x="34" y="70"/>
                    </a:lnTo>
                    <a:lnTo>
                      <a:pt x="38" y="70"/>
                    </a:lnTo>
                    <a:lnTo>
                      <a:pt x="41" y="63"/>
                    </a:lnTo>
                    <a:lnTo>
                      <a:pt x="44" y="56"/>
                    </a:lnTo>
                    <a:lnTo>
                      <a:pt x="45" y="48"/>
                    </a:lnTo>
                    <a:lnTo>
                      <a:pt x="46" y="40"/>
                    </a:lnTo>
                    <a:lnTo>
                      <a:pt x="45" y="31"/>
                    </a:lnTo>
                    <a:lnTo>
                      <a:pt x="43" y="21"/>
                    </a:lnTo>
                    <a:lnTo>
                      <a:pt x="42" y="12"/>
                    </a:lnTo>
                    <a:lnTo>
                      <a:pt x="41" y="3"/>
                    </a:lnTo>
                    <a:lnTo>
                      <a:pt x="44" y="0"/>
                    </a:lnTo>
                    <a:lnTo>
                      <a:pt x="47" y="1"/>
                    </a:lnTo>
                    <a:lnTo>
                      <a:pt x="49" y="4"/>
                    </a:ln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4105" name="Picture 63" descr="REA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67" y="3744"/>
              <a:ext cx="41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6" name="Group 64"/>
            <p:cNvGrpSpPr>
              <a:grpSpLocks/>
            </p:cNvGrpSpPr>
            <p:nvPr/>
          </p:nvGrpSpPr>
          <p:grpSpPr bwMode="auto">
            <a:xfrm flipH="1">
              <a:off x="3984" y="3695"/>
              <a:ext cx="501" cy="625"/>
              <a:chOff x="2932" y="3695"/>
              <a:chExt cx="501" cy="625"/>
            </a:xfrm>
          </p:grpSpPr>
          <p:grpSp>
            <p:nvGrpSpPr>
              <p:cNvPr id="4133" name="Group 65"/>
              <p:cNvGrpSpPr>
                <a:grpSpLocks/>
              </p:cNvGrpSpPr>
              <p:nvPr/>
            </p:nvGrpSpPr>
            <p:grpSpPr bwMode="auto">
              <a:xfrm>
                <a:off x="3112" y="4115"/>
                <a:ext cx="129" cy="204"/>
                <a:chOff x="3112" y="4115"/>
                <a:chExt cx="129" cy="204"/>
              </a:xfrm>
            </p:grpSpPr>
            <p:sp>
              <p:nvSpPr>
                <p:cNvPr id="14402" name="Freeform 66"/>
                <p:cNvSpPr>
                  <a:spLocks/>
                </p:cNvSpPr>
                <p:nvPr/>
              </p:nvSpPr>
              <p:spPr bwMode="auto">
                <a:xfrm>
                  <a:off x="3113" y="4230"/>
                  <a:ext cx="128" cy="89"/>
                </a:xfrm>
                <a:custGeom>
                  <a:avLst/>
                  <a:gdLst/>
                  <a:ahLst/>
                  <a:cxnLst>
                    <a:cxn ang="0">
                      <a:pos x="194" y="27"/>
                    </a:cxn>
                    <a:cxn ang="0">
                      <a:pos x="339" y="0"/>
                    </a:cxn>
                    <a:cxn ang="0">
                      <a:pos x="353" y="79"/>
                    </a:cxn>
                    <a:cxn ang="0">
                      <a:pos x="366" y="127"/>
                    </a:cxn>
                    <a:cxn ang="0">
                      <a:pos x="380" y="172"/>
                    </a:cxn>
                    <a:cxn ang="0">
                      <a:pos x="387" y="203"/>
                    </a:cxn>
                    <a:cxn ang="0">
                      <a:pos x="363" y="221"/>
                    </a:cxn>
                    <a:cxn ang="0">
                      <a:pos x="332" y="230"/>
                    </a:cxn>
                    <a:cxn ang="0">
                      <a:pos x="297" y="238"/>
                    </a:cxn>
                    <a:cxn ang="0">
                      <a:pos x="270" y="238"/>
                    </a:cxn>
                    <a:cxn ang="0">
                      <a:pos x="263" y="207"/>
                    </a:cxn>
                    <a:cxn ang="0">
                      <a:pos x="214" y="238"/>
                    </a:cxn>
                    <a:cxn ang="0">
                      <a:pos x="180" y="252"/>
                    </a:cxn>
                    <a:cxn ang="0">
                      <a:pos x="138" y="262"/>
                    </a:cxn>
                    <a:cxn ang="0">
                      <a:pos x="76" y="266"/>
                    </a:cxn>
                    <a:cxn ang="0">
                      <a:pos x="21" y="266"/>
                    </a:cxn>
                    <a:cxn ang="0">
                      <a:pos x="8" y="257"/>
                    </a:cxn>
                    <a:cxn ang="0">
                      <a:pos x="0" y="241"/>
                    </a:cxn>
                    <a:cxn ang="0">
                      <a:pos x="7" y="217"/>
                    </a:cxn>
                    <a:cxn ang="0">
                      <a:pos x="31" y="190"/>
                    </a:cxn>
                    <a:cxn ang="0">
                      <a:pos x="62" y="172"/>
                    </a:cxn>
                    <a:cxn ang="0">
                      <a:pos x="100" y="152"/>
                    </a:cxn>
                    <a:cxn ang="0">
                      <a:pos x="149" y="136"/>
                    </a:cxn>
                    <a:cxn ang="0">
                      <a:pos x="166" y="107"/>
                    </a:cxn>
                    <a:cxn ang="0">
                      <a:pos x="176" y="65"/>
                    </a:cxn>
                    <a:cxn ang="0">
                      <a:pos x="194" y="27"/>
                    </a:cxn>
                  </a:cxnLst>
                  <a:rect l="0" t="0" r="r" b="b"/>
                  <a:pathLst>
                    <a:path w="387" h="266">
                      <a:moveTo>
                        <a:pt x="194" y="27"/>
                      </a:moveTo>
                      <a:lnTo>
                        <a:pt x="339" y="0"/>
                      </a:lnTo>
                      <a:lnTo>
                        <a:pt x="353" y="79"/>
                      </a:lnTo>
                      <a:lnTo>
                        <a:pt x="366" y="127"/>
                      </a:lnTo>
                      <a:lnTo>
                        <a:pt x="380" y="172"/>
                      </a:lnTo>
                      <a:lnTo>
                        <a:pt x="387" y="203"/>
                      </a:lnTo>
                      <a:lnTo>
                        <a:pt x="363" y="221"/>
                      </a:lnTo>
                      <a:lnTo>
                        <a:pt x="332" y="230"/>
                      </a:lnTo>
                      <a:lnTo>
                        <a:pt x="297" y="238"/>
                      </a:lnTo>
                      <a:lnTo>
                        <a:pt x="270" y="238"/>
                      </a:lnTo>
                      <a:lnTo>
                        <a:pt x="263" y="207"/>
                      </a:lnTo>
                      <a:lnTo>
                        <a:pt x="214" y="238"/>
                      </a:lnTo>
                      <a:lnTo>
                        <a:pt x="180" y="252"/>
                      </a:lnTo>
                      <a:lnTo>
                        <a:pt x="138" y="262"/>
                      </a:lnTo>
                      <a:lnTo>
                        <a:pt x="76" y="266"/>
                      </a:lnTo>
                      <a:lnTo>
                        <a:pt x="21" y="266"/>
                      </a:lnTo>
                      <a:lnTo>
                        <a:pt x="8" y="257"/>
                      </a:lnTo>
                      <a:lnTo>
                        <a:pt x="0" y="241"/>
                      </a:lnTo>
                      <a:lnTo>
                        <a:pt x="7" y="217"/>
                      </a:lnTo>
                      <a:lnTo>
                        <a:pt x="31" y="190"/>
                      </a:lnTo>
                      <a:lnTo>
                        <a:pt x="62" y="172"/>
                      </a:lnTo>
                      <a:lnTo>
                        <a:pt x="100" y="152"/>
                      </a:lnTo>
                      <a:lnTo>
                        <a:pt x="149" y="136"/>
                      </a:lnTo>
                      <a:lnTo>
                        <a:pt x="166" y="107"/>
                      </a:lnTo>
                      <a:lnTo>
                        <a:pt x="176" y="65"/>
                      </a:lnTo>
                      <a:lnTo>
                        <a:pt x="194" y="27"/>
                      </a:lnTo>
                      <a:close/>
                    </a:path>
                  </a:pathLst>
                </a:custGeom>
                <a:solidFill>
                  <a:srgbClr val="3F000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03" name="Freeform 67"/>
                <p:cNvSpPr>
                  <a:spLocks/>
                </p:cNvSpPr>
                <p:nvPr/>
              </p:nvSpPr>
              <p:spPr bwMode="auto">
                <a:xfrm>
                  <a:off x="3133" y="4115"/>
                  <a:ext cx="96" cy="135"/>
                </a:xfrm>
                <a:custGeom>
                  <a:avLst/>
                  <a:gdLst/>
                  <a:ahLst/>
                  <a:cxnLst>
                    <a:cxn ang="0">
                      <a:pos x="4" y="202"/>
                    </a:cxn>
                    <a:cxn ang="0">
                      <a:pos x="38" y="271"/>
                    </a:cxn>
                    <a:cxn ang="0">
                      <a:pos x="55" y="343"/>
                    </a:cxn>
                    <a:cxn ang="0">
                      <a:pos x="66" y="402"/>
                    </a:cxn>
                    <a:cxn ang="0">
                      <a:pos x="111" y="405"/>
                    </a:cxn>
                    <a:cxn ang="0">
                      <a:pos x="163" y="402"/>
                    </a:cxn>
                    <a:cxn ang="0">
                      <a:pos x="266" y="388"/>
                    </a:cxn>
                    <a:cxn ang="0">
                      <a:pos x="287" y="374"/>
                    </a:cxn>
                    <a:cxn ang="0">
                      <a:pos x="263" y="298"/>
                    </a:cxn>
                    <a:cxn ang="0">
                      <a:pos x="249" y="219"/>
                    </a:cxn>
                    <a:cxn ang="0">
                      <a:pos x="228" y="87"/>
                    </a:cxn>
                    <a:cxn ang="0">
                      <a:pos x="235" y="0"/>
                    </a:cxn>
                    <a:cxn ang="0">
                      <a:pos x="135" y="7"/>
                    </a:cxn>
                    <a:cxn ang="0">
                      <a:pos x="0" y="94"/>
                    </a:cxn>
                    <a:cxn ang="0">
                      <a:pos x="4" y="202"/>
                    </a:cxn>
                  </a:cxnLst>
                  <a:rect l="0" t="0" r="r" b="b"/>
                  <a:pathLst>
                    <a:path w="287" h="405">
                      <a:moveTo>
                        <a:pt x="4" y="202"/>
                      </a:moveTo>
                      <a:lnTo>
                        <a:pt x="38" y="271"/>
                      </a:lnTo>
                      <a:lnTo>
                        <a:pt x="55" y="343"/>
                      </a:lnTo>
                      <a:lnTo>
                        <a:pt x="66" y="402"/>
                      </a:lnTo>
                      <a:lnTo>
                        <a:pt x="111" y="405"/>
                      </a:lnTo>
                      <a:lnTo>
                        <a:pt x="163" y="402"/>
                      </a:lnTo>
                      <a:lnTo>
                        <a:pt x="266" y="388"/>
                      </a:lnTo>
                      <a:lnTo>
                        <a:pt x="287" y="374"/>
                      </a:lnTo>
                      <a:lnTo>
                        <a:pt x="263" y="298"/>
                      </a:lnTo>
                      <a:lnTo>
                        <a:pt x="249" y="219"/>
                      </a:lnTo>
                      <a:lnTo>
                        <a:pt x="228" y="87"/>
                      </a:lnTo>
                      <a:lnTo>
                        <a:pt x="235" y="0"/>
                      </a:lnTo>
                      <a:lnTo>
                        <a:pt x="135" y="7"/>
                      </a:lnTo>
                      <a:lnTo>
                        <a:pt x="0" y="94"/>
                      </a:lnTo>
                      <a:lnTo>
                        <a:pt x="4" y="202"/>
                      </a:lnTo>
                      <a:close/>
                    </a:path>
                  </a:pathLst>
                </a:custGeom>
                <a:solidFill>
                  <a:srgbClr val="081D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34" name="Group 68"/>
              <p:cNvGrpSpPr>
                <a:grpSpLocks/>
              </p:cNvGrpSpPr>
              <p:nvPr/>
            </p:nvGrpSpPr>
            <p:grpSpPr bwMode="auto">
              <a:xfrm>
                <a:off x="2932" y="3856"/>
                <a:ext cx="281" cy="453"/>
                <a:chOff x="2932" y="3856"/>
                <a:chExt cx="281" cy="453"/>
              </a:xfrm>
            </p:grpSpPr>
            <p:sp>
              <p:nvSpPr>
                <p:cNvPr id="14405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942" y="3990"/>
                  <a:ext cx="87" cy="69"/>
                </a:xfrm>
                <a:prstGeom prst="line">
                  <a:avLst/>
                </a:prstGeom>
                <a:noFill/>
                <a:ln w="9525">
                  <a:solidFill>
                    <a:srgbClr val="3F000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06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2945" y="3874"/>
                  <a:ext cx="23" cy="50"/>
                </a:xfrm>
                <a:prstGeom prst="line">
                  <a:avLst/>
                </a:prstGeom>
                <a:noFill/>
                <a:ln w="9525">
                  <a:solidFill>
                    <a:srgbClr val="3F000B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07" name="Freeform 71"/>
                <p:cNvSpPr>
                  <a:spLocks/>
                </p:cNvSpPr>
                <p:nvPr/>
              </p:nvSpPr>
              <p:spPr bwMode="auto">
                <a:xfrm>
                  <a:off x="2932" y="3857"/>
                  <a:ext cx="281" cy="452"/>
                </a:xfrm>
                <a:custGeom>
                  <a:avLst/>
                  <a:gdLst/>
                  <a:ahLst/>
                  <a:cxnLst>
                    <a:cxn ang="0">
                      <a:pos x="10" y="31"/>
                    </a:cxn>
                    <a:cxn ang="0">
                      <a:pos x="699" y="200"/>
                    </a:cxn>
                    <a:cxn ang="0">
                      <a:pos x="0" y="200"/>
                    </a:cxn>
                    <a:cxn ang="0">
                      <a:pos x="0" y="1306"/>
                    </a:cxn>
                    <a:cxn ang="0">
                      <a:pos x="34" y="1347"/>
                    </a:cxn>
                    <a:cxn ang="0">
                      <a:pos x="103" y="1361"/>
                    </a:cxn>
                    <a:cxn ang="0">
                      <a:pos x="841" y="1361"/>
                    </a:cxn>
                    <a:cxn ang="0">
                      <a:pos x="841" y="1312"/>
                    </a:cxn>
                    <a:cxn ang="0">
                      <a:pos x="110" y="1312"/>
                    </a:cxn>
                    <a:cxn ang="0">
                      <a:pos x="55" y="1292"/>
                    </a:cxn>
                    <a:cxn ang="0">
                      <a:pos x="48" y="1243"/>
                    </a:cxn>
                    <a:cxn ang="0">
                      <a:pos x="48" y="428"/>
                    </a:cxn>
                    <a:cxn ang="0">
                      <a:pos x="830" y="428"/>
                    </a:cxn>
                    <a:cxn ang="0">
                      <a:pos x="830" y="207"/>
                    </a:cxn>
                    <a:cxn ang="0">
                      <a:pos x="14" y="0"/>
                    </a:cxn>
                    <a:cxn ang="0">
                      <a:pos x="10" y="31"/>
                    </a:cxn>
                  </a:cxnLst>
                  <a:rect l="0" t="0" r="r" b="b"/>
                  <a:pathLst>
                    <a:path w="841" h="1361">
                      <a:moveTo>
                        <a:pt x="10" y="31"/>
                      </a:moveTo>
                      <a:lnTo>
                        <a:pt x="699" y="200"/>
                      </a:lnTo>
                      <a:lnTo>
                        <a:pt x="0" y="200"/>
                      </a:lnTo>
                      <a:lnTo>
                        <a:pt x="0" y="1306"/>
                      </a:lnTo>
                      <a:lnTo>
                        <a:pt x="34" y="1347"/>
                      </a:lnTo>
                      <a:lnTo>
                        <a:pt x="103" y="1361"/>
                      </a:lnTo>
                      <a:lnTo>
                        <a:pt x="841" y="1361"/>
                      </a:lnTo>
                      <a:lnTo>
                        <a:pt x="841" y="1312"/>
                      </a:lnTo>
                      <a:lnTo>
                        <a:pt x="110" y="1312"/>
                      </a:lnTo>
                      <a:lnTo>
                        <a:pt x="55" y="1292"/>
                      </a:lnTo>
                      <a:lnTo>
                        <a:pt x="48" y="1243"/>
                      </a:lnTo>
                      <a:lnTo>
                        <a:pt x="48" y="428"/>
                      </a:lnTo>
                      <a:lnTo>
                        <a:pt x="830" y="428"/>
                      </a:lnTo>
                      <a:lnTo>
                        <a:pt x="830" y="207"/>
                      </a:lnTo>
                      <a:lnTo>
                        <a:pt x="14" y="0"/>
                      </a:lnTo>
                      <a:lnTo>
                        <a:pt x="10" y="31"/>
                      </a:lnTo>
                      <a:close/>
                    </a:path>
                  </a:pathLst>
                </a:custGeom>
                <a:solidFill>
                  <a:srgbClr val="712000"/>
                </a:solidFill>
                <a:ln w="4763">
                  <a:solidFill>
                    <a:srgbClr val="3F000B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35" name="Group 72"/>
              <p:cNvGrpSpPr>
                <a:grpSpLocks/>
              </p:cNvGrpSpPr>
              <p:nvPr/>
            </p:nvGrpSpPr>
            <p:grpSpPr bwMode="auto">
              <a:xfrm>
                <a:off x="3180" y="3889"/>
                <a:ext cx="253" cy="421"/>
                <a:chOff x="3180" y="3889"/>
                <a:chExt cx="253" cy="421"/>
              </a:xfrm>
            </p:grpSpPr>
            <p:sp>
              <p:nvSpPr>
                <p:cNvPr id="14409" name="Freeform 73"/>
                <p:cNvSpPr>
                  <a:spLocks/>
                </p:cNvSpPr>
                <p:nvPr/>
              </p:nvSpPr>
              <p:spPr bwMode="auto">
                <a:xfrm>
                  <a:off x="3365" y="3987"/>
                  <a:ext cx="29" cy="137"/>
                </a:xfrm>
                <a:custGeom>
                  <a:avLst/>
                  <a:gdLst/>
                  <a:ahLst/>
                  <a:cxnLst>
                    <a:cxn ang="0">
                      <a:pos x="86" y="35"/>
                    </a:cxn>
                    <a:cxn ang="0">
                      <a:pos x="82" y="115"/>
                    </a:cxn>
                    <a:cxn ang="0">
                      <a:pos x="74" y="201"/>
                    </a:cxn>
                    <a:cxn ang="0">
                      <a:pos x="62" y="285"/>
                    </a:cxn>
                    <a:cxn ang="0">
                      <a:pos x="54" y="329"/>
                    </a:cxn>
                    <a:cxn ang="0">
                      <a:pos x="39" y="412"/>
                    </a:cxn>
                    <a:cxn ang="0">
                      <a:pos x="0" y="355"/>
                    </a:cxn>
                    <a:cxn ang="0">
                      <a:pos x="13" y="303"/>
                    </a:cxn>
                    <a:cxn ang="0">
                      <a:pos x="26" y="220"/>
                    </a:cxn>
                    <a:cxn ang="0">
                      <a:pos x="36" y="152"/>
                    </a:cxn>
                    <a:cxn ang="0">
                      <a:pos x="42" y="77"/>
                    </a:cxn>
                    <a:cxn ang="0">
                      <a:pos x="47" y="0"/>
                    </a:cxn>
                    <a:cxn ang="0">
                      <a:pos x="86" y="35"/>
                    </a:cxn>
                  </a:cxnLst>
                  <a:rect l="0" t="0" r="r" b="b"/>
                  <a:pathLst>
                    <a:path w="86" h="412">
                      <a:moveTo>
                        <a:pt x="86" y="35"/>
                      </a:moveTo>
                      <a:lnTo>
                        <a:pt x="82" y="115"/>
                      </a:lnTo>
                      <a:lnTo>
                        <a:pt x="74" y="201"/>
                      </a:lnTo>
                      <a:lnTo>
                        <a:pt x="62" y="285"/>
                      </a:lnTo>
                      <a:lnTo>
                        <a:pt x="54" y="329"/>
                      </a:lnTo>
                      <a:lnTo>
                        <a:pt x="39" y="412"/>
                      </a:lnTo>
                      <a:lnTo>
                        <a:pt x="0" y="355"/>
                      </a:lnTo>
                      <a:lnTo>
                        <a:pt x="13" y="303"/>
                      </a:lnTo>
                      <a:lnTo>
                        <a:pt x="26" y="220"/>
                      </a:lnTo>
                      <a:lnTo>
                        <a:pt x="36" y="152"/>
                      </a:lnTo>
                      <a:lnTo>
                        <a:pt x="42" y="77"/>
                      </a:lnTo>
                      <a:lnTo>
                        <a:pt x="47" y="0"/>
                      </a:lnTo>
                      <a:lnTo>
                        <a:pt x="86" y="3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4145" name="Group 74"/>
                <p:cNvGrpSpPr>
                  <a:grpSpLocks/>
                </p:cNvGrpSpPr>
                <p:nvPr/>
              </p:nvGrpSpPr>
              <p:grpSpPr bwMode="auto">
                <a:xfrm>
                  <a:off x="3346" y="3889"/>
                  <a:ext cx="80" cy="123"/>
                  <a:chOff x="3346" y="3889"/>
                  <a:chExt cx="80" cy="123"/>
                </a:xfrm>
              </p:grpSpPr>
              <p:sp>
                <p:nvSpPr>
                  <p:cNvPr id="14411" name="Freeform 75"/>
                  <p:cNvSpPr>
                    <a:spLocks/>
                  </p:cNvSpPr>
                  <p:nvPr/>
                </p:nvSpPr>
                <p:spPr bwMode="auto">
                  <a:xfrm>
                    <a:off x="3346" y="3889"/>
                    <a:ext cx="57" cy="121"/>
                  </a:xfrm>
                  <a:custGeom>
                    <a:avLst/>
                    <a:gdLst/>
                    <a:ahLst/>
                    <a:cxnLst>
                      <a:cxn ang="0">
                        <a:pos x="172" y="0"/>
                      </a:cxn>
                      <a:cxn ang="0">
                        <a:pos x="61" y="33"/>
                      </a:cxn>
                      <a:cxn ang="0">
                        <a:pos x="44" y="41"/>
                      </a:cxn>
                      <a:cxn ang="0">
                        <a:pos x="23" y="64"/>
                      </a:cxn>
                      <a:cxn ang="0">
                        <a:pos x="19" y="79"/>
                      </a:cxn>
                      <a:cxn ang="0">
                        <a:pos x="17" y="110"/>
                      </a:cxn>
                      <a:cxn ang="0">
                        <a:pos x="13" y="162"/>
                      </a:cxn>
                      <a:cxn ang="0">
                        <a:pos x="5" y="240"/>
                      </a:cxn>
                      <a:cxn ang="0">
                        <a:pos x="2" y="266"/>
                      </a:cxn>
                      <a:cxn ang="0">
                        <a:pos x="0" y="290"/>
                      </a:cxn>
                      <a:cxn ang="0">
                        <a:pos x="3" y="307"/>
                      </a:cxn>
                      <a:cxn ang="0">
                        <a:pos x="10" y="322"/>
                      </a:cxn>
                      <a:cxn ang="0">
                        <a:pos x="19" y="328"/>
                      </a:cxn>
                      <a:cxn ang="0">
                        <a:pos x="33" y="333"/>
                      </a:cxn>
                      <a:cxn ang="0">
                        <a:pos x="145" y="362"/>
                      </a:cxn>
                      <a:cxn ang="0">
                        <a:pos x="172" y="0"/>
                      </a:cxn>
                    </a:cxnLst>
                    <a:rect l="0" t="0" r="r" b="b"/>
                    <a:pathLst>
                      <a:path w="172" h="362">
                        <a:moveTo>
                          <a:pt x="172" y="0"/>
                        </a:moveTo>
                        <a:lnTo>
                          <a:pt x="61" y="33"/>
                        </a:lnTo>
                        <a:lnTo>
                          <a:pt x="44" y="41"/>
                        </a:lnTo>
                        <a:lnTo>
                          <a:pt x="23" y="64"/>
                        </a:lnTo>
                        <a:lnTo>
                          <a:pt x="19" y="79"/>
                        </a:lnTo>
                        <a:lnTo>
                          <a:pt x="17" y="110"/>
                        </a:lnTo>
                        <a:lnTo>
                          <a:pt x="13" y="162"/>
                        </a:lnTo>
                        <a:lnTo>
                          <a:pt x="5" y="240"/>
                        </a:lnTo>
                        <a:lnTo>
                          <a:pt x="2" y="266"/>
                        </a:lnTo>
                        <a:lnTo>
                          <a:pt x="0" y="290"/>
                        </a:lnTo>
                        <a:lnTo>
                          <a:pt x="3" y="307"/>
                        </a:lnTo>
                        <a:lnTo>
                          <a:pt x="10" y="322"/>
                        </a:lnTo>
                        <a:lnTo>
                          <a:pt x="19" y="328"/>
                        </a:lnTo>
                        <a:lnTo>
                          <a:pt x="33" y="333"/>
                        </a:lnTo>
                        <a:lnTo>
                          <a:pt x="145" y="362"/>
                        </a:lnTo>
                        <a:lnTo>
                          <a:pt x="172" y="0"/>
                        </a:lnTo>
                        <a:close/>
                      </a:path>
                    </a:pathLst>
                  </a:custGeom>
                  <a:solidFill>
                    <a:srgbClr val="767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4412" name="Freeform 76"/>
                  <p:cNvSpPr>
                    <a:spLocks/>
                  </p:cNvSpPr>
                  <p:nvPr/>
                </p:nvSpPr>
                <p:spPr bwMode="auto">
                  <a:xfrm>
                    <a:off x="3381" y="3889"/>
                    <a:ext cx="45" cy="123"/>
                  </a:xfrm>
                  <a:custGeom>
                    <a:avLst/>
                    <a:gdLst/>
                    <a:ahLst/>
                    <a:cxnLst>
                      <a:cxn ang="0">
                        <a:pos x="130" y="18"/>
                      </a:cxn>
                      <a:cxn ang="0">
                        <a:pos x="117" y="7"/>
                      </a:cxn>
                      <a:cxn ang="0">
                        <a:pos x="96" y="0"/>
                      </a:cxn>
                      <a:cxn ang="0">
                        <a:pos x="69" y="0"/>
                      </a:cxn>
                      <a:cxn ang="0">
                        <a:pos x="50" y="5"/>
                      </a:cxn>
                      <a:cxn ang="0">
                        <a:pos x="41" y="23"/>
                      </a:cxn>
                      <a:cxn ang="0">
                        <a:pos x="35" y="64"/>
                      </a:cxn>
                      <a:cxn ang="0">
                        <a:pos x="21" y="154"/>
                      </a:cxn>
                      <a:cxn ang="0">
                        <a:pos x="11" y="228"/>
                      </a:cxn>
                      <a:cxn ang="0">
                        <a:pos x="4" y="290"/>
                      </a:cxn>
                      <a:cxn ang="0">
                        <a:pos x="0" y="331"/>
                      </a:cxn>
                      <a:cxn ang="0">
                        <a:pos x="4" y="343"/>
                      </a:cxn>
                      <a:cxn ang="0">
                        <a:pos x="18" y="355"/>
                      </a:cxn>
                      <a:cxn ang="0">
                        <a:pos x="44" y="364"/>
                      </a:cxn>
                      <a:cxn ang="0">
                        <a:pos x="66" y="368"/>
                      </a:cxn>
                      <a:cxn ang="0">
                        <a:pos x="79" y="364"/>
                      </a:cxn>
                      <a:cxn ang="0">
                        <a:pos x="89" y="354"/>
                      </a:cxn>
                      <a:cxn ang="0">
                        <a:pos x="103" y="292"/>
                      </a:cxn>
                      <a:cxn ang="0">
                        <a:pos x="111" y="233"/>
                      </a:cxn>
                      <a:cxn ang="0">
                        <a:pos x="127" y="139"/>
                      </a:cxn>
                      <a:cxn ang="0">
                        <a:pos x="135" y="62"/>
                      </a:cxn>
                      <a:cxn ang="0">
                        <a:pos x="135" y="41"/>
                      </a:cxn>
                      <a:cxn ang="0">
                        <a:pos x="130" y="18"/>
                      </a:cxn>
                    </a:cxnLst>
                    <a:rect l="0" t="0" r="r" b="b"/>
                    <a:pathLst>
                      <a:path w="135" h="368">
                        <a:moveTo>
                          <a:pt x="130" y="18"/>
                        </a:moveTo>
                        <a:lnTo>
                          <a:pt x="117" y="7"/>
                        </a:lnTo>
                        <a:lnTo>
                          <a:pt x="96" y="0"/>
                        </a:lnTo>
                        <a:lnTo>
                          <a:pt x="69" y="0"/>
                        </a:lnTo>
                        <a:lnTo>
                          <a:pt x="50" y="5"/>
                        </a:lnTo>
                        <a:lnTo>
                          <a:pt x="41" y="23"/>
                        </a:lnTo>
                        <a:lnTo>
                          <a:pt x="35" y="64"/>
                        </a:lnTo>
                        <a:lnTo>
                          <a:pt x="21" y="154"/>
                        </a:lnTo>
                        <a:lnTo>
                          <a:pt x="11" y="228"/>
                        </a:lnTo>
                        <a:lnTo>
                          <a:pt x="4" y="290"/>
                        </a:lnTo>
                        <a:lnTo>
                          <a:pt x="0" y="331"/>
                        </a:lnTo>
                        <a:lnTo>
                          <a:pt x="4" y="343"/>
                        </a:lnTo>
                        <a:lnTo>
                          <a:pt x="18" y="355"/>
                        </a:lnTo>
                        <a:lnTo>
                          <a:pt x="44" y="364"/>
                        </a:lnTo>
                        <a:lnTo>
                          <a:pt x="66" y="368"/>
                        </a:lnTo>
                        <a:lnTo>
                          <a:pt x="79" y="364"/>
                        </a:lnTo>
                        <a:lnTo>
                          <a:pt x="89" y="354"/>
                        </a:lnTo>
                        <a:lnTo>
                          <a:pt x="103" y="292"/>
                        </a:lnTo>
                        <a:lnTo>
                          <a:pt x="111" y="233"/>
                        </a:lnTo>
                        <a:lnTo>
                          <a:pt x="127" y="139"/>
                        </a:lnTo>
                        <a:lnTo>
                          <a:pt x="135" y="62"/>
                        </a:lnTo>
                        <a:lnTo>
                          <a:pt x="135" y="41"/>
                        </a:lnTo>
                        <a:lnTo>
                          <a:pt x="130" y="18"/>
                        </a:lnTo>
                        <a:close/>
                      </a:path>
                    </a:pathLst>
                  </a:custGeom>
                  <a:solidFill>
                    <a:srgbClr val="7679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6" name="Group 77"/>
                <p:cNvGrpSpPr>
                  <a:grpSpLocks/>
                </p:cNvGrpSpPr>
                <p:nvPr/>
              </p:nvGrpSpPr>
              <p:grpSpPr bwMode="auto">
                <a:xfrm>
                  <a:off x="3201" y="4080"/>
                  <a:ext cx="193" cy="59"/>
                  <a:chOff x="3201" y="4080"/>
                  <a:chExt cx="193" cy="59"/>
                </a:xfrm>
              </p:grpSpPr>
              <p:sp>
                <p:nvSpPr>
                  <p:cNvPr id="14414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3201" y="4106"/>
                    <a:ext cx="193" cy="34"/>
                  </a:xfrm>
                  <a:prstGeom prst="rect">
                    <a:avLst/>
                  </a:prstGeom>
                  <a:solidFill>
                    <a:srgbClr val="808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4415" name="Freeform 79"/>
                  <p:cNvSpPr>
                    <a:spLocks/>
                  </p:cNvSpPr>
                  <p:nvPr/>
                </p:nvSpPr>
                <p:spPr bwMode="auto">
                  <a:xfrm>
                    <a:off x="3201" y="4080"/>
                    <a:ext cx="193" cy="26"/>
                  </a:xfrm>
                  <a:custGeom>
                    <a:avLst/>
                    <a:gdLst/>
                    <a:ahLst/>
                    <a:cxnLst>
                      <a:cxn ang="0">
                        <a:pos x="579" y="79"/>
                      </a:cxn>
                      <a:cxn ang="0">
                        <a:pos x="471" y="0"/>
                      </a:cxn>
                      <a:cxn ang="0">
                        <a:pos x="32" y="0"/>
                      </a:cxn>
                      <a:cxn ang="0">
                        <a:pos x="0" y="80"/>
                      </a:cxn>
                      <a:cxn ang="0">
                        <a:pos x="579" y="79"/>
                      </a:cxn>
                    </a:cxnLst>
                    <a:rect l="0" t="0" r="r" b="b"/>
                    <a:pathLst>
                      <a:path w="579" h="80">
                        <a:moveTo>
                          <a:pt x="579" y="79"/>
                        </a:moveTo>
                        <a:lnTo>
                          <a:pt x="471" y="0"/>
                        </a:lnTo>
                        <a:lnTo>
                          <a:pt x="32" y="0"/>
                        </a:lnTo>
                        <a:lnTo>
                          <a:pt x="0" y="80"/>
                        </a:lnTo>
                        <a:lnTo>
                          <a:pt x="579" y="79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4416" name="Freeform 80"/>
                <p:cNvSpPr>
                  <a:spLocks/>
                </p:cNvSpPr>
                <p:nvPr/>
              </p:nvSpPr>
              <p:spPr bwMode="auto">
                <a:xfrm>
                  <a:off x="3420" y="3929"/>
                  <a:ext cx="14" cy="26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42" y="7"/>
                    </a:cxn>
                    <a:cxn ang="0">
                      <a:pos x="31" y="80"/>
                    </a:cxn>
                    <a:cxn ang="0">
                      <a:pos x="0" y="7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42" h="80">
                      <a:moveTo>
                        <a:pt x="10" y="0"/>
                      </a:moveTo>
                      <a:lnTo>
                        <a:pt x="42" y="7"/>
                      </a:lnTo>
                      <a:lnTo>
                        <a:pt x="31" y="80"/>
                      </a:lnTo>
                      <a:lnTo>
                        <a:pt x="0" y="7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17" name="Rectangle 81"/>
                <p:cNvSpPr>
                  <a:spLocks noChangeArrowheads="1"/>
                </p:cNvSpPr>
                <p:nvPr/>
              </p:nvSpPr>
              <p:spPr bwMode="auto">
                <a:xfrm>
                  <a:off x="3294" y="4129"/>
                  <a:ext cx="19" cy="113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18" name="Rectangle 82"/>
                <p:cNvSpPr>
                  <a:spLocks noChangeArrowheads="1"/>
                </p:cNvSpPr>
                <p:nvPr/>
              </p:nvSpPr>
              <p:spPr bwMode="auto">
                <a:xfrm>
                  <a:off x="3283" y="4239"/>
                  <a:ext cx="41" cy="3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4150" name="Group 83"/>
                <p:cNvGrpSpPr>
                  <a:grpSpLocks/>
                </p:cNvGrpSpPr>
                <p:nvPr/>
              </p:nvGrpSpPr>
              <p:grpSpPr bwMode="auto">
                <a:xfrm>
                  <a:off x="3180" y="4258"/>
                  <a:ext cx="247" cy="52"/>
                  <a:chOff x="3180" y="4258"/>
                  <a:chExt cx="247" cy="52"/>
                </a:xfrm>
              </p:grpSpPr>
              <p:sp>
                <p:nvSpPr>
                  <p:cNvPr id="14420" name="Freeform 84"/>
                  <p:cNvSpPr>
                    <a:spLocks/>
                  </p:cNvSpPr>
                  <p:nvPr/>
                </p:nvSpPr>
                <p:spPr bwMode="auto">
                  <a:xfrm>
                    <a:off x="3304" y="4258"/>
                    <a:ext cx="124" cy="53"/>
                  </a:xfrm>
                  <a:custGeom>
                    <a:avLst/>
                    <a:gdLst/>
                    <a:ahLst/>
                    <a:cxnLst>
                      <a:cxn ang="0">
                        <a:pos x="54" y="0"/>
                      </a:cxn>
                      <a:cxn ang="0">
                        <a:pos x="98" y="9"/>
                      </a:cxn>
                      <a:cxn ang="0">
                        <a:pos x="136" y="19"/>
                      </a:cxn>
                      <a:cxn ang="0">
                        <a:pos x="173" y="33"/>
                      </a:cxn>
                      <a:cxn ang="0">
                        <a:pos x="201" y="48"/>
                      </a:cxn>
                      <a:cxn ang="0">
                        <a:pos x="223" y="63"/>
                      </a:cxn>
                      <a:cxn ang="0">
                        <a:pos x="238" y="73"/>
                      </a:cxn>
                      <a:cxn ang="0">
                        <a:pos x="253" y="85"/>
                      </a:cxn>
                      <a:cxn ang="0">
                        <a:pos x="269" y="98"/>
                      </a:cxn>
                      <a:cxn ang="0">
                        <a:pos x="286" y="107"/>
                      </a:cxn>
                      <a:cxn ang="0">
                        <a:pos x="305" y="114"/>
                      </a:cxn>
                      <a:cxn ang="0">
                        <a:pos x="324" y="116"/>
                      </a:cxn>
                      <a:cxn ang="0">
                        <a:pos x="341" y="116"/>
                      </a:cxn>
                      <a:cxn ang="0">
                        <a:pos x="370" y="116"/>
                      </a:cxn>
                      <a:cxn ang="0">
                        <a:pos x="370" y="154"/>
                      </a:cxn>
                      <a:cxn ang="0">
                        <a:pos x="154" y="154"/>
                      </a:cxn>
                      <a:cxn ang="0">
                        <a:pos x="147" y="134"/>
                      </a:cxn>
                      <a:cxn ang="0">
                        <a:pos x="140" y="121"/>
                      </a:cxn>
                      <a:cxn ang="0">
                        <a:pos x="136" y="109"/>
                      </a:cxn>
                      <a:cxn ang="0">
                        <a:pos x="127" y="98"/>
                      </a:cxn>
                      <a:cxn ang="0">
                        <a:pos x="116" y="84"/>
                      </a:cxn>
                      <a:cxn ang="0">
                        <a:pos x="102" y="73"/>
                      </a:cxn>
                      <a:cxn ang="0">
                        <a:pos x="91" y="64"/>
                      </a:cxn>
                      <a:cxn ang="0">
                        <a:pos x="72" y="55"/>
                      </a:cxn>
                      <a:cxn ang="0">
                        <a:pos x="56" y="50"/>
                      </a:cxn>
                      <a:cxn ang="0">
                        <a:pos x="33" y="43"/>
                      </a:cxn>
                      <a:cxn ang="0">
                        <a:pos x="15" y="42"/>
                      </a:cxn>
                      <a:cxn ang="0">
                        <a:pos x="0" y="42"/>
                      </a:cxn>
                      <a:cxn ang="0">
                        <a:pos x="0" y="0"/>
                      </a:cxn>
                      <a:cxn ang="0">
                        <a:pos x="19" y="0"/>
                      </a:cxn>
                      <a:cxn ang="0">
                        <a:pos x="54" y="0"/>
                      </a:cxn>
                    </a:cxnLst>
                    <a:rect l="0" t="0" r="r" b="b"/>
                    <a:pathLst>
                      <a:path w="370" h="154">
                        <a:moveTo>
                          <a:pt x="54" y="0"/>
                        </a:moveTo>
                        <a:lnTo>
                          <a:pt x="98" y="9"/>
                        </a:lnTo>
                        <a:lnTo>
                          <a:pt x="136" y="19"/>
                        </a:lnTo>
                        <a:lnTo>
                          <a:pt x="173" y="33"/>
                        </a:lnTo>
                        <a:lnTo>
                          <a:pt x="201" y="48"/>
                        </a:lnTo>
                        <a:lnTo>
                          <a:pt x="223" y="63"/>
                        </a:lnTo>
                        <a:lnTo>
                          <a:pt x="238" y="73"/>
                        </a:lnTo>
                        <a:lnTo>
                          <a:pt x="253" y="85"/>
                        </a:lnTo>
                        <a:lnTo>
                          <a:pt x="269" y="98"/>
                        </a:lnTo>
                        <a:lnTo>
                          <a:pt x="286" y="107"/>
                        </a:lnTo>
                        <a:lnTo>
                          <a:pt x="305" y="114"/>
                        </a:lnTo>
                        <a:lnTo>
                          <a:pt x="324" y="116"/>
                        </a:lnTo>
                        <a:lnTo>
                          <a:pt x="341" y="116"/>
                        </a:lnTo>
                        <a:lnTo>
                          <a:pt x="370" y="116"/>
                        </a:lnTo>
                        <a:lnTo>
                          <a:pt x="370" y="154"/>
                        </a:lnTo>
                        <a:lnTo>
                          <a:pt x="154" y="154"/>
                        </a:lnTo>
                        <a:lnTo>
                          <a:pt x="147" y="134"/>
                        </a:lnTo>
                        <a:lnTo>
                          <a:pt x="140" y="121"/>
                        </a:lnTo>
                        <a:lnTo>
                          <a:pt x="136" y="109"/>
                        </a:lnTo>
                        <a:lnTo>
                          <a:pt x="127" y="98"/>
                        </a:lnTo>
                        <a:lnTo>
                          <a:pt x="116" y="84"/>
                        </a:lnTo>
                        <a:lnTo>
                          <a:pt x="102" y="73"/>
                        </a:lnTo>
                        <a:lnTo>
                          <a:pt x="91" y="64"/>
                        </a:lnTo>
                        <a:lnTo>
                          <a:pt x="72" y="55"/>
                        </a:lnTo>
                        <a:lnTo>
                          <a:pt x="56" y="50"/>
                        </a:lnTo>
                        <a:lnTo>
                          <a:pt x="33" y="43"/>
                        </a:lnTo>
                        <a:lnTo>
                          <a:pt x="15" y="42"/>
                        </a:lnTo>
                        <a:lnTo>
                          <a:pt x="0" y="42"/>
                        </a:lnTo>
                        <a:lnTo>
                          <a:pt x="0" y="0"/>
                        </a:lnTo>
                        <a:lnTo>
                          <a:pt x="19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4421" name="Freeform 85"/>
                  <p:cNvSpPr>
                    <a:spLocks/>
                  </p:cNvSpPr>
                  <p:nvPr/>
                </p:nvSpPr>
                <p:spPr bwMode="auto">
                  <a:xfrm>
                    <a:off x="3181" y="4258"/>
                    <a:ext cx="123" cy="53"/>
                  </a:xfrm>
                  <a:custGeom>
                    <a:avLst/>
                    <a:gdLst/>
                    <a:ahLst/>
                    <a:cxnLst>
                      <a:cxn ang="0">
                        <a:pos x="316" y="0"/>
                      </a:cxn>
                      <a:cxn ang="0">
                        <a:pos x="273" y="9"/>
                      </a:cxn>
                      <a:cxn ang="0">
                        <a:pos x="234" y="19"/>
                      </a:cxn>
                      <a:cxn ang="0">
                        <a:pos x="197" y="33"/>
                      </a:cxn>
                      <a:cxn ang="0">
                        <a:pos x="168" y="48"/>
                      </a:cxn>
                      <a:cxn ang="0">
                        <a:pos x="146" y="63"/>
                      </a:cxn>
                      <a:cxn ang="0">
                        <a:pos x="131" y="73"/>
                      </a:cxn>
                      <a:cxn ang="0">
                        <a:pos x="117" y="85"/>
                      </a:cxn>
                      <a:cxn ang="0">
                        <a:pos x="100" y="98"/>
                      </a:cxn>
                      <a:cxn ang="0">
                        <a:pos x="84" y="107"/>
                      </a:cxn>
                      <a:cxn ang="0">
                        <a:pos x="64" y="114"/>
                      </a:cxn>
                      <a:cxn ang="0">
                        <a:pos x="46" y="116"/>
                      </a:cxn>
                      <a:cxn ang="0">
                        <a:pos x="29" y="116"/>
                      </a:cxn>
                      <a:cxn ang="0">
                        <a:pos x="0" y="116"/>
                      </a:cxn>
                      <a:cxn ang="0">
                        <a:pos x="0" y="154"/>
                      </a:cxn>
                      <a:cxn ang="0">
                        <a:pos x="215" y="154"/>
                      </a:cxn>
                      <a:cxn ang="0">
                        <a:pos x="222" y="134"/>
                      </a:cxn>
                      <a:cxn ang="0">
                        <a:pos x="229" y="121"/>
                      </a:cxn>
                      <a:cxn ang="0">
                        <a:pos x="234" y="109"/>
                      </a:cxn>
                      <a:cxn ang="0">
                        <a:pos x="243" y="98"/>
                      </a:cxn>
                      <a:cxn ang="0">
                        <a:pos x="253" y="84"/>
                      </a:cxn>
                      <a:cxn ang="0">
                        <a:pos x="267" y="73"/>
                      </a:cxn>
                      <a:cxn ang="0">
                        <a:pos x="279" y="64"/>
                      </a:cxn>
                      <a:cxn ang="0">
                        <a:pos x="297" y="55"/>
                      </a:cxn>
                      <a:cxn ang="0">
                        <a:pos x="313" y="50"/>
                      </a:cxn>
                      <a:cxn ang="0">
                        <a:pos x="336" y="43"/>
                      </a:cxn>
                      <a:cxn ang="0">
                        <a:pos x="355" y="42"/>
                      </a:cxn>
                      <a:cxn ang="0">
                        <a:pos x="370" y="42"/>
                      </a:cxn>
                      <a:cxn ang="0">
                        <a:pos x="370" y="0"/>
                      </a:cxn>
                      <a:cxn ang="0">
                        <a:pos x="350" y="0"/>
                      </a:cxn>
                      <a:cxn ang="0">
                        <a:pos x="316" y="0"/>
                      </a:cxn>
                    </a:cxnLst>
                    <a:rect l="0" t="0" r="r" b="b"/>
                    <a:pathLst>
                      <a:path w="370" h="154">
                        <a:moveTo>
                          <a:pt x="316" y="0"/>
                        </a:moveTo>
                        <a:lnTo>
                          <a:pt x="273" y="9"/>
                        </a:lnTo>
                        <a:lnTo>
                          <a:pt x="234" y="19"/>
                        </a:lnTo>
                        <a:lnTo>
                          <a:pt x="197" y="33"/>
                        </a:lnTo>
                        <a:lnTo>
                          <a:pt x="168" y="48"/>
                        </a:lnTo>
                        <a:lnTo>
                          <a:pt x="146" y="63"/>
                        </a:lnTo>
                        <a:lnTo>
                          <a:pt x="131" y="73"/>
                        </a:lnTo>
                        <a:lnTo>
                          <a:pt x="117" y="85"/>
                        </a:lnTo>
                        <a:lnTo>
                          <a:pt x="100" y="98"/>
                        </a:lnTo>
                        <a:lnTo>
                          <a:pt x="84" y="107"/>
                        </a:lnTo>
                        <a:lnTo>
                          <a:pt x="64" y="114"/>
                        </a:lnTo>
                        <a:lnTo>
                          <a:pt x="46" y="116"/>
                        </a:lnTo>
                        <a:lnTo>
                          <a:pt x="29" y="116"/>
                        </a:lnTo>
                        <a:lnTo>
                          <a:pt x="0" y="116"/>
                        </a:lnTo>
                        <a:lnTo>
                          <a:pt x="0" y="154"/>
                        </a:lnTo>
                        <a:lnTo>
                          <a:pt x="215" y="154"/>
                        </a:lnTo>
                        <a:lnTo>
                          <a:pt x="222" y="134"/>
                        </a:lnTo>
                        <a:lnTo>
                          <a:pt x="229" y="121"/>
                        </a:lnTo>
                        <a:lnTo>
                          <a:pt x="234" y="109"/>
                        </a:lnTo>
                        <a:lnTo>
                          <a:pt x="243" y="98"/>
                        </a:lnTo>
                        <a:lnTo>
                          <a:pt x="253" y="84"/>
                        </a:lnTo>
                        <a:lnTo>
                          <a:pt x="267" y="73"/>
                        </a:lnTo>
                        <a:lnTo>
                          <a:pt x="279" y="64"/>
                        </a:lnTo>
                        <a:lnTo>
                          <a:pt x="297" y="55"/>
                        </a:lnTo>
                        <a:lnTo>
                          <a:pt x="313" y="50"/>
                        </a:lnTo>
                        <a:lnTo>
                          <a:pt x="336" y="43"/>
                        </a:lnTo>
                        <a:lnTo>
                          <a:pt x="355" y="42"/>
                        </a:lnTo>
                        <a:lnTo>
                          <a:pt x="370" y="42"/>
                        </a:lnTo>
                        <a:lnTo>
                          <a:pt x="370" y="0"/>
                        </a:lnTo>
                        <a:lnTo>
                          <a:pt x="350" y="0"/>
                        </a:lnTo>
                        <a:lnTo>
                          <a:pt x="316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grpSp>
            <p:nvGrpSpPr>
              <p:cNvPr id="4136" name="Group 86"/>
              <p:cNvGrpSpPr>
                <a:grpSpLocks/>
              </p:cNvGrpSpPr>
              <p:nvPr/>
            </p:nvGrpSpPr>
            <p:grpSpPr bwMode="auto">
              <a:xfrm>
                <a:off x="2938" y="3695"/>
                <a:ext cx="447" cy="625"/>
                <a:chOff x="2938" y="3695"/>
                <a:chExt cx="447" cy="625"/>
              </a:xfrm>
            </p:grpSpPr>
            <p:sp>
              <p:nvSpPr>
                <p:cNvPr id="14423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3100" y="3832"/>
                  <a:ext cx="36" cy="57"/>
                </a:xfrm>
                <a:prstGeom prst="line">
                  <a:avLst/>
                </a:prstGeom>
                <a:noFill/>
                <a:ln w="9525">
                  <a:solidFill>
                    <a:srgbClr val="8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24" name="Freeform 88"/>
                <p:cNvSpPr>
                  <a:spLocks/>
                </p:cNvSpPr>
                <p:nvPr/>
              </p:nvSpPr>
              <p:spPr bwMode="auto">
                <a:xfrm>
                  <a:off x="3074" y="3868"/>
                  <a:ext cx="74" cy="40"/>
                </a:xfrm>
                <a:custGeom>
                  <a:avLst/>
                  <a:gdLst/>
                  <a:ahLst/>
                  <a:cxnLst>
                    <a:cxn ang="0">
                      <a:pos x="221" y="76"/>
                    </a:cxn>
                    <a:cxn ang="0">
                      <a:pos x="146" y="14"/>
                    </a:cxn>
                    <a:cxn ang="0">
                      <a:pos x="128" y="7"/>
                    </a:cxn>
                    <a:cxn ang="0">
                      <a:pos x="101" y="6"/>
                    </a:cxn>
                    <a:cxn ang="0">
                      <a:pos x="83" y="0"/>
                    </a:cxn>
                    <a:cxn ang="0">
                      <a:pos x="70" y="3"/>
                    </a:cxn>
                    <a:cxn ang="0">
                      <a:pos x="13" y="45"/>
                    </a:cxn>
                    <a:cxn ang="0">
                      <a:pos x="0" y="57"/>
                    </a:cxn>
                    <a:cxn ang="0">
                      <a:pos x="4" y="72"/>
                    </a:cxn>
                    <a:cxn ang="0">
                      <a:pos x="205" y="120"/>
                    </a:cxn>
                    <a:cxn ang="0">
                      <a:pos x="221" y="76"/>
                    </a:cxn>
                  </a:cxnLst>
                  <a:rect l="0" t="0" r="r" b="b"/>
                  <a:pathLst>
                    <a:path w="221" h="120">
                      <a:moveTo>
                        <a:pt x="221" y="76"/>
                      </a:moveTo>
                      <a:lnTo>
                        <a:pt x="146" y="14"/>
                      </a:lnTo>
                      <a:lnTo>
                        <a:pt x="128" y="7"/>
                      </a:lnTo>
                      <a:lnTo>
                        <a:pt x="101" y="6"/>
                      </a:lnTo>
                      <a:lnTo>
                        <a:pt x="83" y="0"/>
                      </a:lnTo>
                      <a:lnTo>
                        <a:pt x="70" y="3"/>
                      </a:lnTo>
                      <a:lnTo>
                        <a:pt x="13" y="45"/>
                      </a:lnTo>
                      <a:lnTo>
                        <a:pt x="0" y="57"/>
                      </a:lnTo>
                      <a:lnTo>
                        <a:pt x="4" y="72"/>
                      </a:lnTo>
                      <a:lnTo>
                        <a:pt x="205" y="120"/>
                      </a:lnTo>
                      <a:lnTo>
                        <a:pt x="221" y="76"/>
                      </a:lnTo>
                      <a:close/>
                    </a:path>
                  </a:pathLst>
                </a:custGeom>
                <a:solidFill>
                  <a:srgbClr val="FCD1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25" name="Freeform 89"/>
                <p:cNvSpPr>
                  <a:spLocks/>
                </p:cNvSpPr>
                <p:nvPr/>
              </p:nvSpPr>
              <p:spPr bwMode="auto">
                <a:xfrm>
                  <a:off x="3148" y="3699"/>
                  <a:ext cx="142" cy="147"/>
                </a:xfrm>
                <a:custGeom>
                  <a:avLst/>
                  <a:gdLst/>
                  <a:ahLst/>
                  <a:cxnLst>
                    <a:cxn ang="0">
                      <a:pos x="425" y="325"/>
                    </a:cxn>
                    <a:cxn ang="0">
                      <a:pos x="398" y="293"/>
                    </a:cxn>
                    <a:cxn ang="0">
                      <a:pos x="386" y="266"/>
                    </a:cxn>
                    <a:cxn ang="0">
                      <a:pos x="383" y="224"/>
                    </a:cxn>
                    <a:cxn ang="0">
                      <a:pos x="379" y="182"/>
                    </a:cxn>
                    <a:cxn ang="0">
                      <a:pos x="376" y="135"/>
                    </a:cxn>
                    <a:cxn ang="0">
                      <a:pos x="372" y="100"/>
                    </a:cxn>
                    <a:cxn ang="0">
                      <a:pos x="352" y="62"/>
                    </a:cxn>
                    <a:cxn ang="0">
                      <a:pos x="317" y="33"/>
                    </a:cxn>
                    <a:cxn ang="0">
                      <a:pos x="263" y="21"/>
                    </a:cxn>
                    <a:cxn ang="0">
                      <a:pos x="204" y="20"/>
                    </a:cxn>
                    <a:cxn ang="0">
                      <a:pos x="227" y="6"/>
                    </a:cxn>
                    <a:cxn ang="0">
                      <a:pos x="187" y="16"/>
                    </a:cxn>
                    <a:cxn ang="0">
                      <a:pos x="152" y="0"/>
                    </a:cxn>
                    <a:cxn ang="0">
                      <a:pos x="168" y="21"/>
                    </a:cxn>
                    <a:cxn ang="0">
                      <a:pos x="139" y="27"/>
                    </a:cxn>
                    <a:cxn ang="0">
                      <a:pos x="107" y="40"/>
                    </a:cxn>
                    <a:cxn ang="0">
                      <a:pos x="68" y="62"/>
                    </a:cxn>
                    <a:cxn ang="0">
                      <a:pos x="38" y="97"/>
                    </a:cxn>
                    <a:cxn ang="0">
                      <a:pos x="23" y="130"/>
                    </a:cxn>
                    <a:cxn ang="0">
                      <a:pos x="9" y="176"/>
                    </a:cxn>
                    <a:cxn ang="0">
                      <a:pos x="0" y="223"/>
                    </a:cxn>
                    <a:cxn ang="0">
                      <a:pos x="3" y="255"/>
                    </a:cxn>
                    <a:cxn ang="0">
                      <a:pos x="7" y="292"/>
                    </a:cxn>
                    <a:cxn ang="0">
                      <a:pos x="20" y="314"/>
                    </a:cxn>
                    <a:cxn ang="0">
                      <a:pos x="37" y="320"/>
                    </a:cxn>
                    <a:cxn ang="0">
                      <a:pos x="61" y="314"/>
                    </a:cxn>
                    <a:cxn ang="0">
                      <a:pos x="75" y="310"/>
                    </a:cxn>
                    <a:cxn ang="0">
                      <a:pos x="87" y="311"/>
                    </a:cxn>
                    <a:cxn ang="0">
                      <a:pos x="101" y="325"/>
                    </a:cxn>
                    <a:cxn ang="0">
                      <a:pos x="103" y="335"/>
                    </a:cxn>
                    <a:cxn ang="0">
                      <a:pos x="101" y="365"/>
                    </a:cxn>
                    <a:cxn ang="0">
                      <a:pos x="97" y="374"/>
                    </a:cxn>
                    <a:cxn ang="0">
                      <a:pos x="101" y="385"/>
                    </a:cxn>
                    <a:cxn ang="0">
                      <a:pos x="107" y="389"/>
                    </a:cxn>
                    <a:cxn ang="0">
                      <a:pos x="120" y="383"/>
                    </a:cxn>
                    <a:cxn ang="0">
                      <a:pos x="125" y="382"/>
                    </a:cxn>
                    <a:cxn ang="0">
                      <a:pos x="137" y="385"/>
                    </a:cxn>
                    <a:cxn ang="0">
                      <a:pos x="141" y="396"/>
                    </a:cxn>
                    <a:cxn ang="0">
                      <a:pos x="145" y="404"/>
                    </a:cxn>
                    <a:cxn ang="0">
                      <a:pos x="152" y="414"/>
                    </a:cxn>
                    <a:cxn ang="0">
                      <a:pos x="162" y="423"/>
                    </a:cxn>
                    <a:cxn ang="0">
                      <a:pos x="178" y="429"/>
                    </a:cxn>
                    <a:cxn ang="0">
                      <a:pos x="197" y="425"/>
                    </a:cxn>
                    <a:cxn ang="0">
                      <a:pos x="215" y="423"/>
                    </a:cxn>
                    <a:cxn ang="0">
                      <a:pos x="225" y="434"/>
                    </a:cxn>
                    <a:cxn ang="0">
                      <a:pos x="228" y="441"/>
                    </a:cxn>
                    <a:cxn ang="0">
                      <a:pos x="425" y="325"/>
                    </a:cxn>
                  </a:cxnLst>
                  <a:rect l="0" t="0" r="r" b="b"/>
                  <a:pathLst>
                    <a:path w="425" h="441">
                      <a:moveTo>
                        <a:pt x="425" y="325"/>
                      </a:moveTo>
                      <a:lnTo>
                        <a:pt x="398" y="293"/>
                      </a:lnTo>
                      <a:lnTo>
                        <a:pt x="386" y="266"/>
                      </a:lnTo>
                      <a:lnTo>
                        <a:pt x="383" y="224"/>
                      </a:lnTo>
                      <a:lnTo>
                        <a:pt x="379" y="182"/>
                      </a:lnTo>
                      <a:lnTo>
                        <a:pt x="376" y="135"/>
                      </a:lnTo>
                      <a:lnTo>
                        <a:pt x="372" y="100"/>
                      </a:lnTo>
                      <a:lnTo>
                        <a:pt x="352" y="62"/>
                      </a:lnTo>
                      <a:lnTo>
                        <a:pt x="317" y="33"/>
                      </a:lnTo>
                      <a:lnTo>
                        <a:pt x="263" y="21"/>
                      </a:lnTo>
                      <a:lnTo>
                        <a:pt x="204" y="20"/>
                      </a:lnTo>
                      <a:lnTo>
                        <a:pt x="227" y="6"/>
                      </a:lnTo>
                      <a:lnTo>
                        <a:pt x="187" y="16"/>
                      </a:lnTo>
                      <a:lnTo>
                        <a:pt x="152" y="0"/>
                      </a:lnTo>
                      <a:lnTo>
                        <a:pt x="168" y="21"/>
                      </a:lnTo>
                      <a:lnTo>
                        <a:pt x="139" y="27"/>
                      </a:lnTo>
                      <a:lnTo>
                        <a:pt x="107" y="40"/>
                      </a:lnTo>
                      <a:lnTo>
                        <a:pt x="68" y="62"/>
                      </a:lnTo>
                      <a:lnTo>
                        <a:pt x="38" y="97"/>
                      </a:lnTo>
                      <a:lnTo>
                        <a:pt x="23" y="130"/>
                      </a:lnTo>
                      <a:lnTo>
                        <a:pt x="9" y="176"/>
                      </a:lnTo>
                      <a:lnTo>
                        <a:pt x="0" y="223"/>
                      </a:lnTo>
                      <a:lnTo>
                        <a:pt x="3" y="255"/>
                      </a:lnTo>
                      <a:lnTo>
                        <a:pt x="7" y="292"/>
                      </a:lnTo>
                      <a:lnTo>
                        <a:pt x="20" y="314"/>
                      </a:lnTo>
                      <a:lnTo>
                        <a:pt x="37" y="320"/>
                      </a:lnTo>
                      <a:lnTo>
                        <a:pt x="61" y="314"/>
                      </a:lnTo>
                      <a:lnTo>
                        <a:pt x="75" y="310"/>
                      </a:lnTo>
                      <a:lnTo>
                        <a:pt x="87" y="311"/>
                      </a:lnTo>
                      <a:lnTo>
                        <a:pt x="101" y="325"/>
                      </a:lnTo>
                      <a:lnTo>
                        <a:pt x="103" y="335"/>
                      </a:lnTo>
                      <a:lnTo>
                        <a:pt x="101" y="365"/>
                      </a:lnTo>
                      <a:lnTo>
                        <a:pt x="97" y="374"/>
                      </a:lnTo>
                      <a:lnTo>
                        <a:pt x="101" y="385"/>
                      </a:lnTo>
                      <a:lnTo>
                        <a:pt x="107" y="389"/>
                      </a:lnTo>
                      <a:lnTo>
                        <a:pt x="120" y="383"/>
                      </a:lnTo>
                      <a:lnTo>
                        <a:pt x="125" y="382"/>
                      </a:lnTo>
                      <a:lnTo>
                        <a:pt x="137" y="385"/>
                      </a:lnTo>
                      <a:lnTo>
                        <a:pt x="141" y="396"/>
                      </a:lnTo>
                      <a:lnTo>
                        <a:pt x="145" y="404"/>
                      </a:lnTo>
                      <a:lnTo>
                        <a:pt x="152" y="414"/>
                      </a:lnTo>
                      <a:lnTo>
                        <a:pt x="162" y="423"/>
                      </a:lnTo>
                      <a:lnTo>
                        <a:pt x="178" y="429"/>
                      </a:lnTo>
                      <a:lnTo>
                        <a:pt x="197" y="425"/>
                      </a:lnTo>
                      <a:lnTo>
                        <a:pt x="215" y="423"/>
                      </a:lnTo>
                      <a:lnTo>
                        <a:pt x="225" y="434"/>
                      </a:lnTo>
                      <a:lnTo>
                        <a:pt x="228" y="441"/>
                      </a:lnTo>
                      <a:lnTo>
                        <a:pt x="425" y="325"/>
                      </a:lnTo>
                      <a:close/>
                    </a:path>
                  </a:pathLst>
                </a:custGeom>
                <a:solidFill>
                  <a:srgbClr val="FCD1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26" name="Freeform 90"/>
                <p:cNvSpPr>
                  <a:spLocks/>
                </p:cNvSpPr>
                <p:nvPr/>
              </p:nvSpPr>
              <p:spPr bwMode="auto">
                <a:xfrm>
                  <a:off x="2938" y="4251"/>
                  <a:ext cx="142" cy="69"/>
                </a:xfrm>
                <a:custGeom>
                  <a:avLst/>
                  <a:gdLst/>
                  <a:ahLst/>
                  <a:cxnLst>
                    <a:cxn ang="0">
                      <a:pos x="228" y="0"/>
                    </a:cxn>
                    <a:cxn ang="0">
                      <a:pos x="183" y="48"/>
                    </a:cxn>
                    <a:cxn ang="0">
                      <a:pos x="148" y="69"/>
                    </a:cxn>
                    <a:cxn ang="0">
                      <a:pos x="83" y="65"/>
                    </a:cxn>
                    <a:cxn ang="0">
                      <a:pos x="45" y="69"/>
                    </a:cxn>
                    <a:cxn ang="0">
                      <a:pos x="17" y="79"/>
                    </a:cxn>
                    <a:cxn ang="0">
                      <a:pos x="0" y="103"/>
                    </a:cxn>
                    <a:cxn ang="0">
                      <a:pos x="3" y="117"/>
                    </a:cxn>
                    <a:cxn ang="0">
                      <a:pos x="59" y="141"/>
                    </a:cxn>
                    <a:cxn ang="0">
                      <a:pos x="138" y="172"/>
                    </a:cxn>
                    <a:cxn ang="0">
                      <a:pos x="183" y="186"/>
                    </a:cxn>
                    <a:cxn ang="0">
                      <a:pos x="231" y="176"/>
                    </a:cxn>
                    <a:cxn ang="0">
                      <a:pos x="280" y="162"/>
                    </a:cxn>
                    <a:cxn ang="0">
                      <a:pos x="266" y="190"/>
                    </a:cxn>
                    <a:cxn ang="0">
                      <a:pos x="367" y="208"/>
                    </a:cxn>
                    <a:cxn ang="0">
                      <a:pos x="388" y="166"/>
                    </a:cxn>
                    <a:cxn ang="0">
                      <a:pos x="405" y="117"/>
                    </a:cxn>
                    <a:cxn ang="0">
                      <a:pos x="426" y="69"/>
                    </a:cxn>
                    <a:cxn ang="0">
                      <a:pos x="228" y="0"/>
                    </a:cxn>
                  </a:cxnLst>
                  <a:rect l="0" t="0" r="r" b="b"/>
                  <a:pathLst>
                    <a:path w="426" h="208">
                      <a:moveTo>
                        <a:pt x="228" y="0"/>
                      </a:moveTo>
                      <a:lnTo>
                        <a:pt x="183" y="48"/>
                      </a:lnTo>
                      <a:lnTo>
                        <a:pt x="148" y="69"/>
                      </a:lnTo>
                      <a:lnTo>
                        <a:pt x="83" y="65"/>
                      </a:lnTo>
                      <a:lnTo>
                        <a:pt x="45" y="69"/>
                      </a:lnTo>
                      <a:lnTo>
                        <a:pt x="17" y="79"/>
                      </a:lnTo>
                      <a:lnTo>
                        <a:pt x="0" y="103"/>
                      </a:lnTo>
                      <a:lnTo>
                        <a:pt x="3" y="117"/>
                      </a:lnTo>
                      <a:lnTo>
                        <a:pt x="59" y="141"/>
                      </a:lnTo>
                      <a:lnTo>
                        <a:pt x="138" y="172"/>
                      </a:lnTo>
                      <a:lnTo>
                        <a:pt x="183" y="186"/>
                      </a:lnTo>
                      <a:lnTo>
                        <a:pt x="231" y="176"/>
                      </a:lnTo>
                      <a:lnTo>
                        <a:pt x="280" y="162"/>
                      </a:lnTo>
                      <a:lnTo>
                        <a:pt x="266" y="190"/>
                      </a:lnTo>
                      <a:lnTo>
                        <a:pt x="367" y="208"/>
                      </a:lnTo>
                      <a:lnTo>
                        <a:pt x="388" y="166"/>
                      </a:lnTo>
                      <a:lnTo>
                        <a:pt x="405" y="117"/>
                      </a:lnTo>
                      <a:lnTo>
                        <a:pt x="426" y="69"/>
                      </a:lnTo>
                      <a:lnTo>
                        <a:pt x="228" y="0"/>
                      </a:lnTo>
                      <a:close/>
                    </a:path>
                  </a:pathLst>
                </a:custGeom>
                <a:solidFill>
                  <a:srgbClr val="3F000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27" name="Freeform 91"/>
                <p:cNvSpPr>
                  <a:spLocks/>
                </p:cNvSpPr>
                <p:nvPr/>
              </p:nvSpPr>
              <p:spPr bwMode="auto">
                <a:xfrm>
                  <a:off x="3137" y="3793"/>
                  <a:ext cx="249" cy="225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08" y="38"/>
                    </a:cxn>
                    <a:cxn ang="0">
                      <a:pos x="328" y="72"/>
                    </a:cxn>
                    <a:cxn ang="0">
                      <a:pos x="277" y="117"/>
                    </a:cxn>
                    <a:cxn ang="0">
                      <a:pos x="249" y="141"/>
                    </a:cxn>
                    <a:cxn ang="0">
                      <a:pos x="239" y="165"/>
                    </a:cxn>
                    <a:cxn ang="0">
                      <a:pos x="211" y="191"/>
                    </a:cxn>
                    <a:cxn ang="0">
                      <a:pos x="159" y="208"/>
                    </a:cxn>
                    <a:cxn ang="0">
                      <a:pos x="116" y="218"/>
                    </a:cxn>
                    <a:cxn ang="0">
                      <a:pos x="76" y="232"/>
                    </a:cxn>
                    <a:cxn ang="0">
                      <a:pos x="38" y="263"/>
                    </a:cxn>
                    <a:cxn ang="0">
                      <a:pos x="7" y="304"/>
                    </a:cxn>
                    <a:cxn ang="0">
                      <a:pos x="0" y="332"/>
                    </a:cxn>
                    <a:cxn ang="0">
                      <a:pos x="10" y="363"/>
                    </a:cxn>
                    <a:cxn ang="0">
                      <a:pos x="29" y="382"/>
                    </a:cxn>
                    <a:cxn ang="0">
                      <a:pos x="55" y="394"/>
                    </a:cxn>
                    <a:cxn ang="0">
                      <a:pos x="94" y="400"/>
                    </a:cxn>
                    <a:cxn ang="0">
                      <a:pos x="135" y="401"/>
                    </a:cxn>
                    <a:cxn ang="0">
                      <a:pos x="214" y="380"/>
                    </a:cxn>
                    <a:cxn ang="0">
                      <a:pos x="266" y="367"/>
                    </a:cxn>
                    <a:cxn ang="0">
                      <a:pos x="270" y="405"/>
                    </a:cxn>
                    <a:cxn ang="0">
                      <a:pos x="273" y="431"/>
                    </a:cxn>
                    <a:cxn ang="0">
                      <a:pos x="287" y="460"/>
                    </a:cxn>
                    <a:cxn ang="0">
                      <a:pos x="315" y="491"/>
                    </a:cxn>
                    <a:cxn ang="0">
                      <a:pos x="297" y="529"/>
                    </a:cxn>
                    <a:cxn ang="0">
                      <a:pos x="295" y="545"/>
                    </a:cxn>
                    <a:cxn ang="0">
                      <a:pos x="303" y="568"/>
                    </a:cxn>
                    <a:cxn ang="0">
                      <a:pos x="318" y="590"/>
                    </a:cxn>
                    <a:cxn ang="0">
                      <a:pos x="332" y="622"/>
                    </a:cxn>
                    <a:cxn ang="0">
                      <a:pos x="359" y="637"/>
                    </a:cxn>
                    <a:cxn ang="0">
                      <a:pos x="408" y="648"/>
                    </a:cxn>
                    <a:cxn ang="0">
                      <a:pos x="454" y="657"/>
                    </a:cxn>
                    <a:cxn ang="0">
                      <a:pos x="522" y="665"/>
                    </a:cxn>
                    <a:cxn ang="0">
                      <a:pos x="590" y="670"/>
                    </a:cxn>
                    <a:cxn ang="0">
                      <a:pos x="631" y="669"/>
                    </a:cxn>
                    <a:cxn ang="0">
                      <a:pos x="665" y="663"/>
                    </a:cxn>
                    <a:cxn ang="0">
                      <a:pos x="682" y="657"/>
                    </a:cxn>
                    <a:cxn ang="0">
                      <a:pos x="699" y="643"/>
                    </a:cxn>
                    <a:cxn ang="0">
                      <a:pos x="716" y="621"/>
                    </a:cxn>
                    <a:cxn ang="0">
                      <a:pos x="728" y="591"/>
                    </a:cxn>
                    <a:cxn ang="0">
                      <a:pos x="740" y="547"/>
                    </a:cxn>
                    <a:cxn ang="0">
                      <a:pos x="744" y="501"/>
                    </a:cxn>
                    <a:cxn ang="0">
                      <a:pos x="741" y="445"/>
                    </a:cxn>
                    <a:cxn ang="0">
                      <a:pos x="737" y="394"/>
                    </a:cxn>
                    <a:cxn ang="0">
                      <a:pos x="703" y="284"/>
                    </a:cxn>
                    <a:cxn ang="0">
                      <a:pos x="651" y="173"/>
                    </a:cxn>
                    <a:cxn ang="0">
                      <a:pos x="592" y="94"/>
                    </a:cxn>
                    <a:cxn ang="0">
                      <a:pos x="558" y="65"/>
                    </a:cxn>
                    <a:cxn ang="0">
                      <a:pos x="554" y="38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744" h="670">
                      <a:moveTo>
                        <a:pt x="474" y="0"/>
                      </a:moveTo>
                      <a:lnTo>
                        <a:pt x="408" y="38"/>
                      </a:lnTo>
                      <a:lnTo>
                        <a:pt x="328" y="72"/>
                      </a:lnTo>
                      <a:lnTo>
                        <a:pt x="277" y="117"/>
                      </a:lnTo>
                      <a:lnTo>
                        <a:pt x="249" y="141"/>
                      </a:lnTo>
                      <a:lnTo>
                        <a:pt x="239" y="165"/>
                      </a:lnTo>
                      <a:lnTo>
                        <a:pt x="211" y="191"/>
                      </a:lnTo>
                      <a:lnTo>
                        <a:pt x="159" y="208"/>
                      </a:lnTo>
                      <a:lnTo>
                        <a:pt x="116" y="218"/>
                      </a:lnTo>
                      <a:lnTo>
                        <a:pt x="76" y="232"/>
                      </a:lnTo>
                      <a:lnTo>
                        <a:pt x="38" y="263"/>
                      </a:lnTo>
                      <a:lnTo>
                        <a:pt x="7" y="304"/>
                      </a:lnTo>
                      <a:lnTo>
                        <a:pt x="0" y="332"/>
                      </a:lnTo>
                      <a:lnTo>
                        <a:pt x="10" y="363"/>
                      </a:lnTo>
                      <a:lnTo>
                        <a:pt x="29" y="382"/>
                      </a:lnTo>
                      <a:lnTo>
                        <a:pt x="55" y="394"/>
                      </a:lnTo>
                      <a:lnTo>
                        <a:pt x="94" y="400"/>
                      </a:lnTo>
                      <a:lnTo>
                        <a:pt x="135" y="401"/>
                      </a:lnTo>
                      <a:lnTo>
                        <a:pt x="214" y="380"/>
                      </a:lnTo>
                      <a:lnTo>
                        <a:pt x="266" y="367"/>
                      </a:lnTo>
                      <a:lnTo>
                        <a:pt x="270" y="405"/>
                      </a:lnTo>
                      <a:lnTo>
                        <a:pt x="273" y="431"/>
                      </a:lnTo>
                      <a:lnTo>
                        <a:pt x="287" y="460"/>
                      </a:lnTo>
                      <a:lnTo>
                        <a:pt x="315" y="491"/>
                      </a:lnTo>
                      <a:lnTo>
                        <a:pt x="297" y="529"/>
                      </a:lnTo>
                      <a:lnTo>
                        <a:pt x="295" y="545"/>
                      </a:lnTo>
                      <a:lnTo>
                        <a:pt x="303" y="568"/>
                      </a:lnTo>
                      <a:lnTo>
                        <a:pt x="318" y="590"/>
                      </a:lnTo>
                      <a:lnTo>
                        <a:pt x="332" y="622"/>
                      </a:lnTo>
                      <a:lnTo>
                        <a:pt x="359" y="637"/>
                      </a:lnTo>
                      <a:lnTo>
                        <a:pt x="408" y="648"/>
                      </a:lnTo>
                      <a:lnTo>
                        <a:pt x="454" y="657"/>
                      </a:lnTo>
                      <a:lnTo>
                        <a:pt x="522" y="665"/>
                      </a:lnTo>
                      <a:lnTo>
                        <a:pt x="590" y="670"/>
                      </a:lnTo>
                      <a:lnTo>
                        <a:pt x="631" y="669"/>
                      </a:lnTo>
                      <a:lnTo>
                        <a:pt x="665" y="663"/>
                      </a:lnTo>
                      <a:lnTo>
                        <a:pt x="682" y="657"/>
                      </a:lnTo>
                      <a:lnTo>
                        <a:pt x="699" y="643"/>
                      </a:lnTo>
                      <a:lnTo>
                        <a:pt x="716" y="621"/>
                      </a:lnTo>
                      <a:lnTo>
                        <a:pt x="728" y="591"/>
                      </a:lnTo>
                      <a:lnTo>
                        <a:pt x="740" y="547"/>
                      </a:lnTo>
                      <a:lnTo>
                        <a:pt x="744" y="501"/>
                      </a:lnTo>
                      <a:lnTo>
                        <a:pt x="741" y="445"/>
                      </a:lnTo>
                      <a:lnTo>
                        <a:pt x="737" y="394"/>
                      </a:lnTo>
                      <a:lnTo>
                        <a:pt x="703" y="284"/>
                      </a:lnTo>
                      <a:lnTo>
                        <a:pt x="651" y="173"/>
                      </a:lnTo>
                      <a:lnTo>
                        <a:pt x="592" y="94"/>
                      </a:lnTo>
                      <a:lnTo>
                        <a:pt x="558" y="65"/>
                      </a:lnTo>
                      <a:lnTo>
                        <a:pt x="554" y="38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solidFill>
                  <a:srgbClr val="00B7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28" name="Freeform 92"/>
                <p:cNvSpPr>
                  <a:spLocks/>
                </p:cNvSpPr>
                <p:nvPr/>
              </p:nvSpPr>
              <p:spPr bwMode="auto">
                <a:xfrm>
                  <a:off x="3002" y="4001"/>
                  <a:ext cx="370" cy="288"/>
                </a:xfrm>
                <a:custGeom>
                  <a:avLst/>
                  <a:gdLst/>
                  <a:ahLst/>
                  <a:cxnLst>
                    <a:cxn ang="0">
                      <a:pos x="0" y="757"/>
                    </a:cxn>
                    <a:cxn ang="0">
                      <a:pos x="25" y="798"/>
                    </a:cxn>
                    <a:cxn ang="0">
                      <a:pos x="73" y="829"/>
                    </a:cxn>
                    <a:cxn ang="0">
                      <a:pos x="164" y="850"/>
                    </a:cxn>
                    <a:cxn ang="0">
                      <a:pos x="226" y="864"/>
                    </a:cxn>
                    <a:cxn ang="0">
                      <a:pos x="264" y="864"/>
                    </a:cxn>
                    <a:cxn ang="0">
                      <a:pos x="288" y="833"/>
                    </a:cxn>
                    <a:cxn ang="0">
                      <a:pos x="299" y="809"/>
                    </a:cxn>
                    <a:cxn ang="0">
                      <a:pos x="347" y="712"/>
                    </a:cxn>
                    <a:cxn ang="0">
                      <a:pos x="385" y="646"/>
                    </a:cxn>
                    <a:cxn ang="0">
                      <a:pos x="434" y="574"/>
                    </a:cxn>
                    <a:cxn ang="0">
                      <a:pos x="475" y="455"/>
                    </a:cxn>
                    <a:cxn ang="0">
                      <a:pos x="499" y="417"/>
                    </a:cxn>
                    <a:cxn ang="0">
                      <a:pos x="513" y="386"/>
                    </a:cxn>
                    <a:cxn ang="0">
                      <a:pos x="555" y="390"/>
                    </a:cxn>
                    <a:cxn ang="0">
                      <a:pos x="655" y="376"/>
                    </a:cxn>
                    <a:cxn ang="0">
                      <a:pos x="755" y="362"/>
                    </a:cxn>
                    <a:cxn ang="0">
                      <a:pos x="852" y="362"/>
                    </a:cxn>
                    <a:cxn ang="0">
                      <a:pos x="933" y="345"/>
                    </a:cxn>
                    <a:cxn ang="0">
                      <a:pos x="1002" y="331"/>
                    </a:cxn>
                    <a:cxn ang="0">
                      <a:pos x="1033" y="310"/>
                    </a:cxn>
                    <a:cxn ang="0">
                      <a:pos x="1059" y="291"/>
                    </a:cxn>
                    <a:cxn ang="0">
                      <a:pos x="1079" y="262"/>
                    </a:cxn>
                    <a:cxn ang="0">
                      <a:pos x="1090" y="219"/>
                    </a:cxn>
                    <a:cxn ang="0">
                      <a:pos x="1100" y="158"/>
                    </a:cxn>
                    <a:cxn ang="0">
                      <a:pos x="1107" y="101"/>
                    </a:cxn>
                    <a:cxn ang="0">
                      <a:pos x="1105" y="63"/>
                    </a:cxn>
                    <a:cxn ang="0">
                      <a:pos x="1102" y="28"/>
                    </a:cxn>
                    <a:cxn ang="0">
                      <a:pos x="1084" y="39"/>
                    </a:cxn>
                    <a:cxn ang="0">
                      <a:pos x="1062" y="45"/>
                    </a:cxn>
                    <a:cxn ang="0">
                      <a:pos x="1029" y="49"/>
                    </a:cxn>
                    <a:cxn ang="0">
                      <a:pos x="995" y="46"/>
                    </a:cxn>
                    <a:cxn ang="0">
                      <a:pos x="959" y="46"/>
                    </a:cxn>
                    <a:cxn ang="0">
                      <a:pos x="914" y="41"/>
                    </a:cxn>
                    <a:cxn ang="0">
                      <a:pos x="880" y="35"/>
                    </a:cxn>
                    <a:cxn ang="0">
                      <a:pos x="845" y="32"/>
                    </a:cxn>
                    <a:cxn ang="0">
                      <a:pos x="815" y="26"/>
                    </a:cxn>
                    <a:cxn ang="0">
                      <a:pos x="792" y="22"/>
                    </a:cxn>
                    <a:cxn ang="0">
                      <a:pos x="774" y="17"/>
                    </a:cxn>
                    <a:cxn ang="0">
                      <a:pos x="756" y="9"/>
                    </a:cxn>
                    <a:cxn ang="0">
                      <a:pos x="739" y="0"/>
                    </a:cxn>
                    <a:cxn ang="0">
                      <a:pos x="737" y="24"/>
                    </a:cxn>
                    <a:cxn ang="0">
                      <a:pos x="717" y="45"/>
                    </a:cxn>
                    <a:cxn ang="0">
                      <a:pos x="700" y="69"/>
                    </a:cxn>
                    <a:cxn ang="0">
                      <a:pos x="648" y="86"/>
                    </a:cxn>
                    <a:cxn ang="0">
                      <a:pos x="530" y="100"/>
                    </a:cxn>
                    <a:cxn ang="0">
                      <a:pos x="365" y="145"/>
                    </a:cxn>
                    <a:cxn ang="0">
                      <a:pos x="330" y="152"/>
                    </a:cxn>
                    <a:cxn ang="0">
                      <a:pos x="295" y="200"/>
                    </a:cxn>
                    <a:cxn ang="0">
                      <a:pos x="254" y="283"/>
                    </a:cxn>
                    <a:cxn ang="0">
                      <a:pos x="216" y="376"/>
                    </a:cxn>
                    <a:cxn ang="0">
                      <a:pos x="192" y="459"/>
                    </a:cxn>
                    <a:cxn ang="0">
                      <a:pos x="156" y="522"/>
                    </a:cxn>
                    <a:cxn ang="0">
                      <a:pos x="90" y="643"/>
                    </a:cxn>
                    <a:cxn ang="0">
                      <a:pos x="42" y="708"/>
                    </a:cxn>
                    <a:cxn ang="0">
                      <a:pos x="0" y="757"/>
                    </a:cxn>
                  </a:cxnLst>
                  <a:rect l="0" t="0" r="r" b="b"/>
                  <a:pathLst>
                    <a:path w="1107" h="864">
                      <a:moveTo>
                        <a:pt x="0" y="757"/>
                      </a:moveTo>
                      <a:lnTo>
                        <a:pt x="25" y="798"/>
                      </a:lnTo>
                      <a:lnTo>
                        <a:pt x="73" y="829"/>
                      </a:lnTo>
                      <a:lnTo>
                        <a:pt x="164" y="850"/>
                      </a:lnTo>
                      <a:lnTo>
                        <a:pt x="226" y="864"/>
                      </a:lnTo>
                      <a:lnTo>
                        <a:pt x="264" y="864"/>
                      </a:lnTo>
                      <a:lnTo>
                        <a:pt x="288" y="833"/>
                      </a:lnTo>
                      <a:lnTo>
                        <a:pt x="299" y="809"/>
                      </a:lnTo>
                      <a:lnTo>
                        <a:pt x="347" y="712"/>
                      </a:lnTo>
                      <a:lnTo>
                        <a:pt x="385" y="646"/>
                      </a:lnTo>
                      <a:lnTo>
                        <a:pt x="434" y="574"/>
                      </a:lnTo>
                      <a:lnTo>
                        <a:pt x="475" y="455"/>
                      </a:lnTo>
                      <a:lnTo>
                        <a:pt x="499" y="417"/>
                      </a:lnTo>
                      <a:lnTo>
                        <a:pt x="513" y="386"/>
                      </a:lnTo>
                      <a:lnTo>
                        <a:pt x="555" y="390"/>
                      </a:lnTo>
                      <a:lnTo>
                        <a:pt x="655" y="376"/>
                      </a:lnTo>
                      <a:lnTo>
                        <a:pt x="755" y="362"/>
                      </a:lnTo>
                      <a:lnTo>
                        <a:pt x="852" y="362"/>
                      </a:lnTo>
                      <a:lnTo>
                        <a:pt x="933" y="345"/>
                      </a:lnTo>
                      <a:lnTo>
                        <a:pt x="1002" y="331"/>
                      </a:lnTo>
                      <a:lnTo>
                        <a:pt x="1033" y="310"/>
                      </a:lnTo>
                      <a:lnTo>
                        <a:pt x="1059" y="291"/>
                      </a:lnTo>
                      <a:lnTo>
                        <a:pt x="1079" y="262"/>
                      </a:lnTo>
                      <a:lnTo>
                        <a:pt x="1090" y="219"/>
                      </a:lnTo>
                      <a:lnTo>
                        <a:pt x="1100" y="158"/>
                      </a:lnTo>
                      <a:lnTo>
                        <a:pt x="1107" y="101"/>
                      </a:lnTo>
                      <a:lnTo>
                        <a:pt x="1105" y="63"/>
                      </a:lnTo>
                      <a:lnTo>
                        <a:pt x="1102" y="28"/>
                      </a:lnTo>
                      <a:lnTo>
                        <a:pt x="1084" y="39"/>
                      </a:lnTo>
                      <a:lnTo>
                        <a:pt x="1062" y="45"/>
                      </a:lnTo>
                      <a:lnTo>
                        <a:pt x="1029" y="49"/>
                      </a:lnTo>
                      <a:lnTo>
                        <a:pt x="995" y="46"/>
                      </a:lnTo>
                      <a:lnTo>
                        <a:pt x="959" y="46"/>
                      </a:lnTo>
                      <a:lnTo>
                        <a:pt x="914" y="41"/>
                      </a:lnTo>
                      <a:lnTo>
                        <a:pt x="880" y="35"/>
                      </a:lnTo>
                      <a:lnTo>
                        <a:pt x="845" y="32"/>
                      </a:lnTo>
                      <a:lnTo>
                        <a:pt x="815" y="26"/>
                      </a:lnTo>
                      <a:lnTo>
                        <a:pt x="792" y="22"/>
                      </a:lnTo>
                      <a:lnTo>
                        <a:pt x="774" y="17"/>
                      </a:lnTo>
                      <a:lnTo>
                        <a:pt x="756" y="9"/>
                      </a:lnTo>
                      <a:lnTo>
                        <a:pt x="739" y="0"/>
                      </a:lnTo>
                      <a:lnTo>
                        <a:pt x="737" y="24"/>
                      </a:lnTo>
                      <a:lnTo>
                        <a:pt x="717" y="45"/>
                      </a:lnTo>
                      <a:lnTo>
                        <a:pt x="700" y="69"/>
                      </a:lnTo>
                      <a:lnTo>
                        <a:pt x="648" y="86"/>
                      </a:lnTo>
                      <a:lnTo>
                        <a:pt x="530" y="100"/>
                      </a:lnTo>
                      <a:lnTo>
                        <a:pt x="365" y="145"/>
                      </a:lnTo>
                      <a:lnTo>
                        <a:pt x="330" y="152"/>
                      </a:lnTo>
                      <a:lnTo>
                        <a:pt x="295" y="200"/>
                      </a:lnTo>
                      <a:lnTo>
                        <a:pt x="254" y="283"/>
                      </a:lnTo>
                      <a:lnTo>
                        <a:pt x="216" y="376"/>
                      </a:lnTo>
                      <a:lnTo>
                        <a:pt x="192" y="459"/>
                      </a:lnTo>
                      <a:lnTo>
                        <a:pt x="156" y="522"/>
                      </a:lnTo>
                      <a:lnTo>
                        <a:pt x="90" y="643"/>
                      </a:lnTo>
                      <a:lnTo>
                        <a:pt x="42" y="708"/>
                      </a:lnTo>
                      <a:lnTo>
                        <a:pt x="0" y="757"/>
                      </a:lnTo>
                      <a:close/>
                    </a:path>
                  </a:pathLst>
                </a:custGeom>
                <a:solidFill>
                  <a:srgbClr val="114FF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429" name="Freeform 93"/>
                <p:cNvSpPr>
                  <a:spLocks/>
                </p:cNvSpPr>
                <p:nvPr/>
              </p:nvSpPr>
              <p:spPr bwMode="auto">
                <a:xfrm>
                  <a:off x="3147" y="3695"/>
                  <a:ext cx="130" cy="110"/>
                </a:xfrm>
                <a:custGeom>
                  <a:avLst/>
                  <a:gdLst/>
                  <a:ahLst/>
                  <a:cxnLst>
                    <a:cxn ang="0">
                      <a:pos x="80" y="321"/>
                    </a:cxn>
                    <a:cxn ang="0">
                      <a:pos x="108" y="299"/>
                    </a:cxn>
                    <a:cxn ang="0">
                      <a:pos x="145" y="269"/>
                    </a:cxn>
                    <a:cxn ang="0">
                      <a:pos x="176" y="238"/>
                    </a:cxn>
                    <a:cxn ang="0">
                      <a:pos x="197" y="231"/>
                    </a:cxn>
                    <a:cxn ang="0">
                      <a:pos x="212" y="237"/>
                    </a:cxn>
                    <a:cxn ang="0">
                      <a:pos x="223" y="231"/>
                    </a:cxn>
                    <a:cxn ang="0">
                      <a:pos x="236" y="217"/>
                    </a:cxn>
                    <a:cxn ang="0">
                      <a:pos x="222" y="195"/>
                    </a:cxn>
                    <a:cxn ang="0">
                      <a:pos x="235" y="181"/>
                    </a:cxn>
                    <a:cxn ang="0">
                      <a:pos x="255" y="179"/>
                    </a:cxn>
                    <a:cxn ang="0">
                      <a:pos x="276" y="192"/>
                    </a:cxn>
                    <a:cxn ang="0">
                      <a:pos x="284" y="203"/>
                    </a:cxn>
                    <a:cxn ang="0">
                      <a:pos x="297" y="224"/>
                    </a:cxn>
                    <a:cxn ang="0">
                      <a:pos x="325" y="241"/>
                    </a:cxn>
                    <a:cxn ang="0">
                      <a:pos x="343" y="247"/>
                    </a:cxn>
                    <a:cxn ang="0">
                      <a:pos x="360" y="248"/>
                    </a:cxn>
                    <a:cxn ang="0">
                      <a:pos x="387" y="251"/>
                    </a:cxn>
                    <a:cxn ang="0">
                      <a:pos x="387" y="221"/>
                    </a:cxn>
                    <a:cxn ang="0">
                      <a:pos x="389" y="183"/>
                    </a:cxn>
                    <a:cxn ang="0">
                      <a:pos x="389" y="152"/>
                    </a:cxn>
                    <a:cxn ang="0">
                      <a:pos x="381" y="121"/>
                    </a:cxn>
                    <a:cxn ang="0">
                      <a:pos x="374" y="95"/>
                    </a:cxn>
                    <a:cxn ang="0">
                      <a:pos x="359" y="72"/>
                    </a:cxn>
                    <a:cxn ang="0">
                      <a:pos x="349" y="61"/>
                    </a:cxn>
                    <a:cxn ang="0">
                      <a:pos x="329" y="45"/>
                    </a:cxn>
                    <a:cxn ang="0">
                      <a:pos x="305" y="34"/>
                    </a:cxn>
                    <a:cxn ang="0">
                      <a:pos x="266" y="27"/>
                    </a:cxn>
                    <a:cxn ang="0">
                      <a:pos x="231" y="27"/>
                    </a:cxn>
                    <a:cxn ang="0">
                      <a:pos x="211" y="30"/>
                    </a:cxn>
                    <a:cxn ang="0">
                      <a:pos x="231" y="5"/>
                    </a:cxn>
                    <a:cxn ang="0">
                      <a:pos x="191" y="20"/>
                    </a:cxn>
                    <a:cxn ang="0">
                      <a:pos x="146" y="0"/>
                    </a:cxn>
                    <a:cxn ang="0">
                      <a:pos x="166" y="31"/>
                    </a:cxn>
                    <a:cxn ang="0">
                      <a:pos x="134" y="37"/>
                    </a:cxn>
                    <a:cxn ang="0">
                      <a:pos x="103" y="48"/>
                    </a:cxn>
                    <a:cxn ang="0">
                      <a:pos x="70" y="68"/>
                    </a:cxn>
                    <a:cxn ang="0">
                      <a:pos x="45" y="95"/>
                    </a:cxn>
                    <a:cxn ang="0">
                      <a:pos x="27" y="127"/>
                    </a:cxn>
                    <a:cxn ang="0">
                      <a:pos x="10" y="176"/>
                    </a:cxn>
                    <a:cxn ang="0">
                      <a:pos x="1" y="216"/>
                    </a:cxn>
                    <a:cxn ang="0">
                      <a:pos x="0" y="259"/>
                    </a:cxn>
                    <a:cxn ang="0">
                      <a:pos x="10" y="299"/>
                    </a:cxn>
                    <a:cxn ang="0">
                      <a:pos x="18" y="317"/>
                    </a:cxn>
                    <a:cxn ang="0">
                      <a:pos x="39" y="333"/>
                    </a:cxn>
                    <a:cxn ang="0">
                      <a:pos x="56" y="333"/>
                    </a:cxn>
                    <a:cxn ang="0">
                      <a:pos x="80" y="321"/>
                    </a:cxn>
                  </a:cxnLst>
                  <a:rect l="0" t="0" r="r" b="b"/>
                  <a:pathLst>
                    <a:path w="389" h="333">
                      <a:moveTo>
                        <a:pt x="80" y="321"/>
                      </a:moveTo>
                      <a:lnTo>
                        <a:pt x="108" y="299"/>
                      </a:lnTo>
                      <a:lnTo>
                        <a:pt x="145" y="269"/>
                      </a:lnTo>
                      <a:lnTo>
                        <a:pt x="176" y="238"/>
                      </a:lnTo>
                      <a:lnTo>
                        <a:pt x="197" y="231"/>
                      </a:lnTo>
                      <a:lnTo>
                        <a:pt x="212" y="237"/>
                      </a:lnTo>
                      <a:lnTo>
                        <a:pt x="223" y="231"/>
                      </a:lnTo>
                      <a:lnTo>
                        <a:pt x="236" y="217"/>
                      </a:lnTo>
                      <a:lnTo>
                        <a:pt x="222" y="195"/>
                      </a:lnTo>
                      <a:lnTo>
                        <a:pt x="235" y="181"/>
                      </a:lnTo>
                      <a:lnTo>
                        <a:pt x="255" y="179"/>
                      </a:lnTo>
                      <a:lnTo>
                        <a:pt x="276" y="192"/>
                      </a:lnTo>
                      <a:lnTo>
                        <a:pt x="284" y="203"/>
                      </a:lnTo>
                      <a:lnTo>
                        <a:pt x="297" y="224"/>
                      </a:lnTo>
                      <a:lnTo>
                        <a:pt x="325" y="241"/>
                      </a:lnTo>
                      <a:lnTo>
                        <a:pt x="343" y="247"/>
                      </a:lnTo>
                      <a:lnTo>
                        <a:pt x="360" y="248"/>
                      </a:lnTo>
                      <a:lnTo>
                        <a:pt x="387" y="251"/>
                      </a:lnTo>
                      <a:lnTo>
                        <a:pt x="387" y="221"/>
                      </a:lnTo>
                      <a:lnTo>
                        <a:pt x="389" y="183"/>
                      </a:lnTo>
                      <a:lnTo>
                        <a:pt x="389" y="152"/>
                      </a:lnTo>
                      <a:lnTo>
                        <a:pt x="381" y="121"/>
                      </a:lnTo>
                      <a:lnTo>
                        <a:pt x="374" y="95"/>
                      </a:lnTo>
                      <a:lnTo>
                        <a:pt x="359" y="72"/>
                      </a:lnTo>
                      <a:lnTo>
                        <a:pt x="349" y="61"/>
                      </a:lnTo>
                      <a:lnTo>
                        <a:pt x="329" y="45"/>
                      </a:lnTo>
                      <a:lnTo>
                        <a:pt x="305" y="34"/>
                      </a:lnTo>
                      <a:lnTo>
                        <a:pt x="266" y="27"/>
                      </a:lnTo>
                      <a:lnTo>
                        <a:pt x="231" y="27"/>
                      </a:lnTo>
                      <a:lnTo>
                        <a:pt x="211" y="30"/>
                      </a:lnTo>
                      <a:lnTo>
                        <a:pt x="231" y="5"/>
                      </a:lnTo>
                      <a:lnTo>
                        <a:pt x="191" y="20"/>
                      </a:lnTo>
                      <a:lnTo>
                        <a:pt x="146" y="0"/>
                      </a:lnTo>
                      <a:lnTo>
                        <a:pt x="166" y="31"/>
                      </a:lnTo>
                      <a:lnTo>
                        <a:pt x="134" y="37"/>
                      </a:lnTo>
                      <a:lnTo>
                        <a:pt x="103" y="48"/>
                      </a:lnTo>
                      <a:lnTo>
                        <a:pt x="70" y="68"/>
                      </a:lnTo>
                      <a:lnTo>
                        <a:pt x="45" y="95"/>
                      </a:lnTo>
                      <a:lnTo>
                        <a:pt x="27" y="127"/>
                      </a:lnTo>
                      <a:lnTo>
                        <a:pt x="10" y="176"/>
                      </a:lnTo>
                      <a:lnTo>
                        <a:pt x="1" y="216"/>
                      </a:lnTo>
                      <a:lnTo>
                        <a:pt x="0" y="259"/>
                      </a:lnTo>
                      <a:lnTo>
                        <a:pt x="10" y="299"/>
                      </a:lnTo>
                      <a:lnTo>
                        <a:pt x="18" y="317"/>
                      </a:lnTo>
                      <a:lnTo>
                        <a:pt x="39" y="333"/>
                      </a:lnTo>
                      <a:lnTo>
                        <a:pt x="56" y="333"/>
                      </a:lnTo>
                      <a:lnTo>
                        <a:pt x="80" y="321"/>
                      </a:lnTo>
                      <a:close/>
                    </a:path>
                  </a:pathLst>
                </a:custGeom>
                <a:solidFill>
                  <a:srgbClr val="712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4107" name="Group 94"/>
            <p:cNvGrpSpPr>
              <a:grpSpLocks/>
            </p:cNvGrpSpPr>
            <p:nvPr/>
          </p:nvGrpSpPr>
          <p:grpSpPr bwMode="auto">
            <a:xfrm>
              <a:off x="3503" y="3747"/>
              <a:ext cx="416" cy="570"/>
              <a:chOff x="3503" y="3747"/>
              <a:chExt cx="416" cy="570"/>
            </a:xfrm>
          </p:grpSpPr>
          <p:sp>
            <p:nvSpPr>
              <p:cNvPr id="14431" name="Freeform 95"/>
              <p:cNvSpPr>
                <a:spLocks/>
              </p:cNvSpPr>
              <p:nvPr/>
            </p:nvSpPr>
            <p:spPr bwMode="auto">
              <a:xfrm>
                <a:off x="3541" y="4010"/>
                <a:ext cx="27" cy="129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108"/>
                  </a:cxn>
                  <a:cxn ang="0">
                    <a:pos x="12" y="190"/>
                  </a:cxn>
                  <a:cxn ang="0">
                    <a:pos x="23" y="269"/>
                  </a:cxn>
                  <a:cxn ang="0">
                    <a:pos x="30" y="310"/>
                  </a:cxn>
                  <a:cxn ang="0">
                    <a:pos x="44" y="388"/>
                  </a:cxn>
                  <a:cxn ang="0">
                    <a:pos x="81" y="334"/>
                  </a:cxn>
                  <a:cxn ang="0">
                    <a:pos x="69" y="285"/>
                  </a:cxn>
                  <a:cxn ang="0">
                    <a:pos x="56" y="207"/>
                  </a:cxn>
                  <a:cxn ang="0">
                    <a:pos x="47" y="143"/>
                  </a:cxn>
                  <a:cxn ang="0">
                    <a:pos x="41" y="73"/>
                  </a:cxn>
                  <a:cxn ang="0">
                    <a:pos x="37" y="0"/>
                  </a:cxn>
                  <a:cxn ang="0">
                    <a:pos x="0" y="32"/>
                  </a:cxn>
                </a:cxnLst>
                <a:rect l="0" t="0" r="r" b="b"/>
                <a:pathLst>
                  <a:path w="81" h="388">
                    <a:moveTo>
                      <a:pt x="0" y="32"/>
                    </a:moveTo>
                    <a:lnTo>
                      <a:pt x="4" y="108"/>
                    </a:lnTo>
                    <a:lnTo>
                      <a:pt x="12" y="190"/>
                    </a:lnTo>
                    <a:lnTo>
                      <a:pt x="23" y="269"/>
                    </a:lnTo>
                    <a:lnTo>
                      <a:pt x="30" y="310"/>
                    </a:lnTo>
                    <a:lnTo>
                      <a:pt x="44" y="388"/>
                    </a:lnTo>
                    <a:lnTo>
                      <a:pt x="81" y="334"/>
                    </a:lnTo>
                    <a:lnTo>
                      <a:pt x="69" y="285"/>
                    </a:lnTo>
                    <a:lnTo>
                      <a:pt x="56" y="207"/>
                    </a:lnTo>
                    <a:lnTo>
                      <a:pt x="47" y="143"/>
                    </a:lnTo>
                    <a:lnTo>
                      <a:pt x="41" y="73"/>
                    </a:lnTo>
                    <a:lnTo>
                      <a:pt x="37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32" name="Rectangle 96"/>
              <p:cNvSpPr>
                <a:spLocks noChangeArrowheads="1"/>
              </p:cNvSpPr>
              <p:nvPr/>
            </p:nvSpPr>
            <p:spPr bwMode="auto">
              <a:xfrm>
                <a:off x="3539" y="4122"/>
                <a:ext cx="183" cy="31"/>
              </a:xfrm>
              <a:prstGeom prst="rect">
                <a:avLst/>
              </a:prstGeom>
              <a:solidFill>
                <a:srgbClr val="8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33" name="Freeform 97"/>
              <p:cNvSpPr>
                <a:spLocks/>
              </p:cNvSpPr>
              <p:nvPr/>
            </p:nvSpPr>
            <p:spPr bwMode="auto">
              <a:xfrm>
                <a:off x="3540" y="4098"/>
                <a:ext cx="183" cy="2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100" y="0"/>
                  </a:cxn>
                  <a:cxn ang="0">
                    <a:pos x="514" y="0"/>
                  </a:cxn>
                  <a:cxn ang="0">
                    <a:pos x="544" y="76"/>
                  </a:cxn>
                  <a:cxn ang="0">
                    <a:pos x="0" y="75"/>
                  </a:cxn>
                </a:cxnLst>
                <a:rect l="0" t="0" r="r" b="b"/>
                <a:pathLst>
                  <a:path w="544" h="76">
                    <a:moveTo>
                      <a:pt x="0" y="75"/>
                    </a:moveTo>
                    <a:lnTo>
                      <a:pt x="100" y="0"/>
                    </a:lnTo>
                    <a:lnTo>
                      <a:pt x="514" y="0"/>
                    </a:lnTo>
                    <a:lnTo>
                      <a:pt x="544" y="76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34" name="Freeform 98"/>
              <p:cNvSpPr>
                <a:spLocks/>
              </p:cNvSpPr>
              <p:nvPr/>
            </p:nvSpPr>
            <p:spPr bwMode="auto">
              <a:xfrm>
                <a:off x="3503" y="3955"/>
                <a:ext cx="14" cy="2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7"/>
                  </a:cxn>
                  <a:cxn ang="0">
                    <a:pos x="10" y="75"/>
                  </a:cxn>
                  <a:cxn ang="0">
                    <a:pos x="39" y="70"/>
                  </a:cxn>
                  <a:cxn ang="0">
                    <a:pos x="29" y="0"/>
                  </a:cxn>
                </a:cxnLst>
                <a:rect l="0" t="0" r="r" b="b"/>
                <a:pathLst>
                  <a:path w="39" h="75">
                    <a:moveTo>
                      <a:pt x="29" y="0"/>
                    </a:moveTo>
                    <a:lnTo>
                      <a:pt x="0" y="7"/>
                    </a:lnTo>
                    <a:lnTo>
                      <a:pt x="10" y="75"/>
                    </a:lnTo>
                    <a:lnTo>
                      <a:pt x="39" y="7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35" name="Rectangle 99"/>
              <p:cNvSpPr>
                <a:spLocks noChangeArrowheads="1"/>
              </p:cNvSpPr>
              <p:nvPr/>
            </p:nvSpPr>
            <p:spPr bwMode="auto">
              <a:xfrm>
                <a:off x="3618" y="4145"/>
                <a:ext cx="16" cy="105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36" name="Rectangle 100"/>
              <p:cNvSpPr>
                <a:spLocks noChangeArrowheads="1"/>
              </p:cNvSpPr>
              <p:nvPr/>
            </p:nvSpPr>
            <p:spPr bwMode="auto">
              <a:xfrm>
                <a:off x="3607" y="4249"/>
                <a:ext cx="37" cy="2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37" name="Freeform 101"/>
              <p:cNvSpPr>
                <a:spLocks/>
              </p:cNvSpPr>
              <p:nvPr/>
            </p:nvSpPr>
            <p:spPr bwMode="auto">
              <a:xfrm>
                <a:off x="3508" y="4266"/>
                <a:ext cx="116" cy="48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256" y="9"/>
                  </a:cxn>
                  <a:cxn ang="0">
                    <a:pos x="221" y="19"/>
                  </a:cxn>
                  <a:cxn ang="0">
                    <a:pos x="186" y="32"/>
                  </a:cxn>
                  <a:cxn ang="0">
                    <a:pos x="159" y="46"/>
                  </a:cxn>
                  <a:cxn ang="0">
                    <a:pos x="138" y="60"/>
                  </a:cxn>
                  <a:cxn ang="0">
                    <a:pos x="124" y="70"/>
                  </a:cxn>
                  <a:cxn ang="0">
                    <a:pos x="110" y="81"/>
                  </a:cxn>
                  <a:cxn ang="0">
                    <a:pos x="95" y="93"/>
                  </a:cxn>
                  <a:cxn ang="0">
                    <a:pos x="79" y="101"/>
                  </a:cxn>
                  <a:cxn ang="0">
                    <a:pos x="61" y="108"/>
                  </a:cxn>
                  <a:cxn ang="0">
                    <a:pos x="44" y="110"/>
                  </a:cxn>
                  <a:cxn ang="0">
                    <a:pos x="27" y="110"/>
                  </a:cxn>
                  <a:cxn ang="0">
                    <a:pos x="0" y="110"/>
                  </a:cxn>
                  <a:cxn ang="0">
                    <a:pos x="0" y="146"/>
                  </a:cxn>
                  <a:cxn ang="0">
                    <a:pos x="203" y="146"/>
                  </a:cxn>
                  <a:cxn ang="0">
                    <a:pos x="210" y="127"/>
                  </a:cxn>
                  <a:cxn ang="0">
                    <a:pos x="216" y="114"/>
                  </a:cxn>
                  <a:cxn ang="0">
                    <a:pos x="221" y="103"/>
                  </a:cxn>
                  <a:cxn ang="0">
                    <a:pos x="229" y="93"/>
                  </a:cxn>
                  <a:cxn ang="0">
                    <a:pos x="239" y="80"/>
                  </a:cxn>
                  <a:cxn ang="0">
                    <a:pos x="252" y="70"/>
                  </a:cxn>
                  <a:cxn ang="0">
                    <a:pos x="263" y="61"/>
                  </a:cxn>
                  <a:cxn ang="0">
                    <a:pos x="280" y="52"/>
                  </a:cxn>
                  <a:cxn ang="0">
                    <a:pos x="297" y="48"/>
                  </a:cxn>
                  <a:cxn ang="0">
                    <a:pos x="318" y="42"/>
                  </a:cxn>
                  <a:cxn ang="0">
                    <a:pos x="336" y="41"/>
                  </a:cxn>
                  <a:cxn ang="0">
                    <a:pos x="349" y="41"/>
                  </a:cxn>
                  <a:cxn ang="0">
                    <a:pos x="349" y="0"/>
                  </a:cxn>
                  <a:cxn ang="0">
                    <a:pos x="331" y="0"/>
                  </a:cxn>
                  <a:cxn ang="0">
                    <a:pos x="299" y="0"/>
                  </a:cxn>
                </a:cxnLst>
                <a:rect l="0" t="0" r="r" b="b"/>
                <a:pathLst>
                  <a:path w="349" h="146">
                    <a:moveTo>
                      <a:pt x="299" y="0"/>
                    </a:moveTo>
                    <a:lnTo>
                      <a:pt x="256" y="9"/>
                    </a:lnTo>
                    <a:lnTo>
                      <a:pt x="221" y="19"/>
                    </a:lnTo>
                    <a:lnTo>
                      <a:pt x="186" y="32"/>
                    </a:lnTo>
                    <a:lnTo>
                      <a:pt x="159" y="46"/>
                    </a:lnTo>
                    <a:lnTo>
                      <a:pt x="138" y="60"/>
                    </a:lnTo>
                    <a:lnTo>
                      <a:pt x="124" y="70"/>
                    </a:lnTo>
                    <a:lnTo>
                      <a:pt x="110" y="81"/>
                    </a:lnTo>
                    <a:lnTo>
                      <a:pt x="95" y="93"/>
                    </a:lnTo>
                    <a:lnTo>
                      <a:pt x="79" y="101"/>
                    </a:lnTo>
                    <a:lnTo>
                      <a:pt x="61" y="108"/>
                    </a:lnTo>
                    <a:lnTo>
                      <a:pt x="44" y="110"/>
                    </a:lnTo>
                    <a:lnTo>
                      <a:pt x="27" y="110"/>
                    </a:lnTo>
                    <a:lnTo>
                      <a:pt x="0" y="110"/>
                    </a:lnTo>
                    <a:lnTo>
                      <a:pt x="0" y="146"/>
                    </a:lnTo>
                    <a:lnTo>
                      <a:pt x="203" y="146"/>
                    </a:lnTo>
                    <a:lnTo>
                      <a:pt x="210" y="127"/>
                    </a:lnTo>
                    <a:lnTo>
                      <a:pt x="216" y="114"/>
                    </a:lnTo>
                    <a:lnTo>
                      <a:pt x="221" y="103"/>
                    </a:lnTo>
                    <a:lnTo>
                      <a:pt x="229" y="93"/>
                    </a:lnTo>
                    <a:lnTo>
                      <a:pt x="239" y="80"/>
                    </a:lnTo>
                    <a:lnTo>
                      <a:pt x="252" y="70"/>
                    </a:lnTo>
                    <a:lnTo>
                      <a:pt x="263" y="61"/>
                    </a:lnTo>
                    <a:lnTo>
                      <a:pt x="280" y="52"/>
                    </a:lnTo>
                    <a:lnTo>
                      <a:pt x="297" y="48"/>
                    </a:lnTo>
                    <a:lnTo>
                      <a:pt x="318" y="42"/>
                    </a:lnTo>
                    <a:lnTo>
                      <a:pt x="336" y="41"/>
                    </a:lnTo>
                    <a:lnTo>
                      <a:pt x="349" y="41"/>
                    </a:lnTo>
                    <a:lnTo>
                      <a:pt x="349" y="0"/>
                    </a:lnTo>
                    <a:lnTo>
                      <a:pt x="331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38" name="Freeform 102"/>
              <p:cNvSpPr>
                <a:spLocks/>
              </p:cNvSpPr>
              <p:nvPr/>
            </p:nvSpPr>
            <p:spPr bwMode="auto">
              <a:xfrm>
                <a:off x="3625" y="4266"/>
                <a:ext cx="116" cy="4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91" y="9"/>
                  </a:cxn>
                  <a:cxn ang="0">
                    <a:pos x="128" y="19"/>
                  </a:cxn>
                  <a:cxn ang="0">
                    <a:pos x="162" y="32"/>
                  </a:cxn>
                  <a:cxn ang="0">
                    <a:pos x="190" y="46"/>
                  </a:cxn>
                  <a:cxn ang="0">
                    <a:pos x="210" y="60"/>
                  </a:cxn>
                  <a:cxn ang="0">
                    <a:pos x="224" y="70"/>
                  </a:cxn>
                  <a:cxn ang="0">
                    <a:pos x="237" y="81"/>
                  </a:cxn>
                  <a:cxn ang="0">
                    <a:pos x="254" y="93"/>
                  </a:cxn>
                  <a:cxn ang="0">
                    <a:pos x="269" y="101"/>
                  </a:cxn>
                  <a:cxn ang="0">
                    <a:pos x="287" y="108"/>
                  </a:cxn>
                  <a:cxn ang="0">
                    <a:pos x="305" y="110"/>
                  </a:cxn>
                  <a:cxn ang="0">
                    <a:pos x="321" y="110"/>
                  </a:cxn>
                  <a:cxn ang="0">
                    <a:pos x="348" y="110"/>
                  </a:cxn>
                  <a:cxn ang="0">
                    <a:pos x="348" y="146"/>
                  </a:cxn>
                  <a:cxn ang="0">
                    <a:pos x="145" y="146"/>
                  </a:cxn>
                  <a:cxn ang="0">
                    <a:pos x="139" y="127"/>
                  </a:cxn>
                  <a:cxn ang="0">
                    <a:pos x="132" y="114"/>
                  </a:cxn>
                  <a:cxn ang="0">
                    <a:pos x="128" y="103"/>
                  </a:cxn>
                  <a:cxn ang="0">
                    <a:pos x="119" y="93"/>
                  </a:cxn>
                  <a:cxn ang="0">
                    <a:pos x="109" y="80"/>
                  </a:cxn>
                  <a:cxn ang="0">
                    <a:pos x="96" y="70"/>
                  </a:cxn>
                  <a:cxn ang="0">
                    <a:pos x="85" y="61"/>
                  </a:cxn>
                  <a:cxn ang="0">
                    <a:pos x="68" y="52"/>
                  </a:cxn>
                  <a:cxn ang="0">
                    <a:pos x="53" y="48"/>
                  </a:cxn>
                  <a:cxn ang="0">
                    <a:pos x="31" y="42"/>
                  </a:cxn>
                  <a:cxn ang="0">
                    <a:pos x="14" y="41"/>
                  </a:cxn>
                  <a:cxn ang="0">
                    <a:pos x="0" y="41"/>
                  </a:cxn>
                  <a:cxn ang="0">
                    <a:pos x="0" y="0"/>
                  </a:cxn>
                  <a:cxn ang="0">
                    <a:pos x="18" y="0"/>
                  </a:cxn>
                  <a:cxn ang="0">
                    <a:pos x="51" y="0"/>
                  </a:cxn>
                </a:cxnLst>
                <a:rect l="0" t="0" r="r" b="b"/>
                <a:pathLst>
                  <a:path w="348" h="146">
                    <a:moveTo>
                      <a:pt x="51" y="0"/>
                    </a:moveTo>
                    <a:lnTo>
                      <a:pt x="91" y="9"/>
                    </a:lnTo>
                    <a:lnTo>
                      <a:pt x="128" y="19"/>
                    </a:lnTo>
                    <a:lnTo>
                      <a:pt x="162" y="32"/>
                    </a:lnTo>
                    <a:lnTo>
                      <a:pt x="190" y="46"/>
                    </a:lnTo>
                    <a:lnTo>
                      <a:pt x="210" y="60"/>
                    </a:lnTo>
                    <a:lnTo>
                      <a:pt x="224" y="70"/>
                    </a:lnTo>
                    <a:lnTo>
                      <a:pt x="237" y="81"/>
                    </a:lnTo>
                    <a:lnTo>
                      <a:pt x="254" y="93"/>
                    </a:lnTo>
                    <a:lnTo>
                      <a:pt x="269" y="101"/>
                    </a:lnTo>
                    <a:lnTo>
                      <a:pt x="287" y="108"/>
                    </a:lnTo>
                    <a:lnTo>
                      <a:pt x="305" y="110"/>
                    </a:lnTo>
                    <a:lnTo>
                      <a:pt x="321" y="110"/>
                    </a:lnTo>
                    <a:lnTo>
                      <a:pt x="348" y="110"/>
                    </a:lnTo>
                    <a:lnTo>
                      <a:pt x="348" y="146"/>
                    </a:lnTo>
                    <a:lnTo>
                      <a:pt x="145" y="146"/>
                    </a:lnTo>
                    <a:lnTo>
                      <a:pt x="139" y="127"/>
                    </a:lnTo>
                    <a:lnTo>
                      <a:pt x="132" y="114"/>
                    </a:lnTo>
                    <a:lnTo>
                      <a:pt x="128" y="103"/>
                    </a:lnTo>
                    <a:lnTo>
                      <a:pt x="119" y="93"/>
                    </a:lnTo>
                    <a:lnTo>
                      <a:pt x="109" y="80"/>
                    </a:lnTo>
                    <a:lnTo>
                      <a:pt x="96" y="70"/>
                    </a:lnTo>
                    <a:lnTo>
                      <a:pt x="85" y="61"/>
                    </a:lnTo>
                    <a:lnTo>
                      <a:pt x="68" y="52"/>
                    </a:lnTo>
                    <a:lnTo>
                      <a:pt x="53" y="48"/>
                    </a:lnTo>
                    <a:lnTo>
                      <a:pt x="31" y="42"/>
                    </a:lnTo>
                    <a:lnTo>
                      <a:pt x="14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39" name="Freeform 103"/>
              <p:cNvSpPr>
                <a:spLocks/>
              </p:cNvSpPr>
              <p:nvPr/>
            </p:nvSpPr>
            <p:spPr bwMode="auto">
              <a:xfrm>
                <a:off x="3532" y="3919"/>
                <a:ext cx="5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2"/>
                  </a:cxn>
                  <a:cxn ang="0">
                    <a:pos x="121" y="39"/>
                  </a:cxn>
                  <a:cxn ang="0">
                    <a:pos x="142" y="61"/>
                  </a:cxn>
                  <a:cxn ang="0">
                    <a:pos x="145" y="75"/>
                  </a:cxn>
                  <a:cxn ang="0">
                    <a:pos x="147" y="105"/>
                  </a:cxn>
                  <a:cxn ang="0">
                    <a:pos x="150" y="153"/>
                  </a:cxn>
                  <a:cxn ang="0">
                    <a:pos x="158" y="227"/>
                  </a:cxn>
                  <a:cxn ang="0">
                    <a:pos x="161" y="251"/>
                  </a:cxn>
                  <a:cxn ang="0">
                    <a:pos x="163" y="274"/>
                  </a:cxn>
                  <a:cxn ang="0">
                    <a:pos x="160" y="290"/>
                  </a:cxn>
                  <a:cxn ang="0">
                    <a:pos x="153" y="304"/>
                  </a:cxn>
                  <a:cxn ang="0">
                    <a:pos x="145" y="309"/>
                  </a:cxn>
                  <a:cxn ang="0">
                    <a:pos x="132" y="315"/>
                  </a:cxn>
                  <a:cxn ang="0">
                    <a:pos x="26" y="342"/>
                  </a:cxn>
                  <a:cxn ang="0">
                    <a:pos x="0" y="0"/>
                  </a:cxn>
                </a:cxnLst>
                <a:rect l="0" t="0" r="r" b="b"/>
                <a:pathLst>
                  <a:path w="163" h="342">
                    <a:moveTo>
                      <a:pt x="0" y="0"/>
                    </a:moveTo>
                    <a:lnTo>
                      <a:pt x="106" y="32"/>
                    </a:lnTo>
                    <a:lnTo>
                      <a:pt x="121" y="39"/>
                    </a:lnTo>
                    <a:lnTo>
                      <a:pt x="142" y="61"/>
                    </a:lnTo>
                    <a:lnTo>
                      <a:pt x="145" y="75"/>
                    </a:lnTo>
                    <a:lnTo>
                      <a:pt x="147" y="105"/>
                    </a:lnTo>
                    <a:lnTo>
                      <a:pt x="150" y="153"/>
                    </a:lnTo>
                    <a:lnTo>
                      <a:pt x="158" y="227"/>
                    </a:lnTo>
                    <a:lnTo>
                      <a:pt x="161" y="251"/>
                    </a:lnTo>
                    <a:lnTo>
                      <a:pt x="163" y="274"/>
                    </a:lnTo>
                    <a:lnTo>
                      <a:pt x="160" y="290"/>
                    </a:lnTo>
                    <a:lnTo>
                      <a:pt x="153" y="304"/>
                    </a:lnTo>
                    <a:lnTo>
                      <a:pt x="145" y="309"/>
                    </a:lnTo>
                    <a:lnTo>
                      <a:pt x="132" y="315"/>
                    </a:lnTo>
                    <a:lnTo>
                      <a:pt x="26" y="3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40" name="Freeform 104"/>
              <p:cNvSpPr>
                <a:spLocks/>
              </p:cNvSpPr>
              <p:nvPr/>
            </p:nvSpPr>
            <p:spPr bwMode="auto">
              <a:xfrm>
                <a:off x="3508" y="3919"/>
                <a:ext cx="44" cy="114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18" y="7"/>
                  </a:cxn>
                  <a:cxn ang="0">
                    <a:pos x="37" y="0"/>
                  </a:cxn>
                  <a:cxn ang="0">
                    <a:pos x="63" y="0"/>
                  </a:cxn>
                  <a:cxn ang="0">
                    <a:pos x="81" y="6"/>
                  </a:cxn>
                  <a:cxn ang="0">
                    <a:pos x="89" y="22"/>
                  </a:cxn>
                  <a:cxn ang="0">
                    <a:pos x="95" y="61"/>
                  </a:cxn>
                  <a:cxn ang="0">
                    <a:pos x="108" y="146"/>
                  </a:cxn>
                  <a:cxn ang="0">
                    <a:pos x="118" y="215"/>
                  </a:cxn>
                  <a:cxn ang="0">
                    <a:pos x="124" y="274"/>
                  </a:cxn>
                  <a:cxn ang="0">
                    <a:pos x="128" y="313"/>
                  </a:cxn>
                  <a:cxn ang="0">
                    <a:pos x="124" y="323"/>
                  </a:cxn>
                  <a:cxn ang="0">
                    <a:pos x="111" y="335"/>
                  </a:cxn>
                  <a:cxn ang="0">
                    <a:pos x="86" y="344"/>
                  </a:cxn>
                  <a:cxn ang="0">
                    <a:pos x="65" y="347"/>
                  </a:cxn>
                  <a:cxn ang="0">
                    <a:pos x="53" y="344"/>
                  </a:cxn>
                  <a:cxn ang="0">
                    <a:pos x="44" y="334"/>
                  </a:cxn>
                  <a:cxn ang="0">
                    <a:pos x="31" y="276"/>
                  </a:cxn>
                  <a:cxn ang="0">
                    <a:pos x="23" y="221"/>
                  </a:cxn>
                  <a:cxn ang="0">
                    <a:pos x="8" y="132"/>
                  </a:cxn>
                  <a:cxn ang="0">
                    <a:pos x="0" y="59"/>
                  </a:cxn>
                  <a:cxn ang="0">
                    <a:pos x="0" y="39"/>
                  </a:cxn>
                  <a:cxn ang="0">
                    <a:pos x="6" y="18"/>
                  </a:cxn>
                </a:cxnLst>
                <a:rect l="0" t="0" r="r" b="b"/>
                <a:pathLst>
                  <a:path w="128" h="347">
                    <a:moveTo>
                      <a:pt x="6" y="18"/>
                    </a:moveTo>
                    <a:lnTo>
                      <a:pt x="18" y="7"/>
                    </a:lnTo>
                    <a:lnTo>
                      <a:pt x="37" y="0"/>
                    </a:lnTo>
                    <a:lnTo>
                      <a:pt x="63" y="0"/>
                    </a:lnTo>
                    <a:lnTo>
                      <a:pt x="81" y="6"/>
                    </a:lnTo>
                    <a:lnTo>
                      <a:pt x="89" y="22"/>
                    </a:lnTo>
                    <a:lnTo>
                      <a:pt x="95" y="61"/>
                    </a:lnTo>
                    <a:lnTo>
                      <a:pt x="108" y="146"/>
                    </a:lnTo>
                    <a:lnTo>
                      <a:pt x="118" y="215"/>
                    </a:lnTo>
                    <a:lnTo>
                      <a:pt x="124" y="274"/>
                    </a:lnTo>
                    <a:lnTo>
                      <a:pt x="128" y="313"/>
                    </a:lnTo>
                    <a:lnTo>
                      <a:pt x="124" y="323"/>
                    </a:lnTo>
                    <a:lnTo>
                      <a:pt x="111" y="335"/>
                    </a:lnTo>
                    <a:lnTo>
                      <a:pt x="86" y="344"/>
                    </a:lnTo>
                    <a:lnTo>
                      <a:pt x="65" y="347"/>
                    </a:lnTo>
                    <a:lnTo>
                      <a:pt x="53" y="344"/>
                    </a:lnTo>
                    <a:lnTo>
                      <a:pt x="44" y="334"/>
                    </a:lnTo>
                    <a:lnTo>
                      <a:pt x="31" y="276"/>
                    </a:lnTo>
                    <a:lnTo>
                      <a:pt x="23" y="221"/>
                    </a:lnTo>
                    <a:lnTo>
                      <a:pt x="8" y="132"/>
                    </a:lnTo>
                    <a:lnTo>
                      <a:pt x="0" y="59"/>
                    </a:lnTo>
                    <a:lnTo>
                      <a:pt x="0" y="39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41" name="Freeform 105"/>
              <p:cNvSpPr>
                <a:spLocks/>
              </p:cNvSpPr>
              <p:nvPr/>
            </p:nvSpPr>
            <p:spPr bwMode="auto">
              <a:xfrm>
                <a:off x="3675" y="3800"/>
                <a:ext cx="126" cy="125"/>
              </a:xfrm>
              <a:custGeom>
                <a:avLst/>
                <a:gdLst/>
                <a:ahLst/>
                <a:cxnLst>
                  <a:cxn ang="0">
                    <a:pos x="0" y="287"/>
                  </a:cxn>
                  <a:cxn ang="0">
                    <a:pos x="254" y="374"/>
                  </a:cxn>
                  <a:cxn ang="0">
                    <a:pos x="376" y="85"/>
                  </a:cxn>
                  <a:cxn ang="0">
                    <a:pos x="123" y="0"/>
                  </a:cxn>
                  <a:cxn ang="0">
                    <a:pos x="0" y="287"/>
                  </a:cxn>
                </a:cxnLst>
                <a:rect l="0" t="0" r="r" b="b"/>
                <a:pathLst>
                  <a:path w="376" h="374">
                    <a:moveTo>
                      <a:pt x="0" y="287"/>
                    </a:moveTo>
                    <a:lnTo>
                      <a:pt x="254" y="374"/>
                    </a:lnTo>
                    <a:lnTo>
                      <a:pt x="376" y="85"/>
                    </a:lnTo>
                    <a:lnTo>
                      <a:pt x="123" y="0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FF00"/>
              </a:solidFill>
              <a:ln w="4763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42" name="Freeform 106"/>
              <p:cNvSpPr>
                <a:spLocks/>
              </p:cNvSpPr>
              <p:nvPr/>
            </p:nvSpPr>
            <p:spPr bwMode="auto">
              <a:xfrm>
                <a:off x="3738" y="3784"/>
                <a:ext cx="63" cy="44"/>
              </a:xfrm>
              <a:custGeom>
                <a:avLst/>
                <a:gdLst/>
                <a:ahLst/>
                <a:cxnLst>
                  <a:cxn ang="0">
                    <a:pos x="187" y="132"/>
                  </a:cxn>
                  <a:cxn ang="0">
                    <a:pos x="30" y="0"/>
                  </a:cxn>
                  <a:cxn ang="0">
                    <a:pos x="0" y="70"/>
                  </a:cxn>
                  <a:cxn ang="0">
                    <a:pos x="187" y="132"/>
                  </a:cxn>
                </a:cxnLst>
                <a:rect l="0" t="0" r="r" b="b"/>
                <a:pathLst>
                  <a:path w="187" h="132">
                    <a:moveTo>
                      <a:pt x="187" y="132"/>
                    </a:moveTo>
                    <a:lnTo>
                      <a:pt x="30" y="0"/>
                    </a:lnTo>
                    <a:lnTo>
                      <a:pt x="0" y="70"/>
                    </a:lnTo>
                    <a:lnTo>
                      <a:pt x="187" y="132"/>
                    </a:lnTo>
                    <a:close/>
                  </a:path>
                </a:pathLst>
              </a:custGeom>
              <a:solidFill>
                <a:srgbClr val="3F5F00"/>
              </a:solidFill>
              <a:ln w="4763">
                <a:solidFill>
                  <a:srgbClr val="3F5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43" name="Freeform 107"/>
              <p:cNvSpPr>
                <a:spLocks/>
              </p:cNvSpPr>
              <p:nvPr/>
            </p:nvSpPr>
            <p:spPr bwMode="auto">
              <a:xfrm>
                <a:off x="3649" y="4059"/>
                <a:ext cx="167" cy="255"/>
              </a:xfrm>
              <a:custGeom>
                <a:avLst/>
                <a:gdLst/>
                <a:ahLst/>
                <a:cxnLst>
                  <a:cxn ang="0">
                    <a:pos x="464" y="0"/>
                  </a:cxn>
                  <a:cxn ang="0">
                    <a:pos x="491" y="37"/>
                  </a:cxn>
                  <a:cxn ang="0">
                    <a:pos x="500" y="88"/>
                  </a:cxn>
                  <a:cxn ang="0">
                    <a:pos x="483" y="145"/>
                  </a:cxn>
                  <a:cxn ang="0">
                    <a:pos x="451" y="210"/>
                  </a:cxn>
                  <a:cxn ang="0">
                    <a:pos x="402" y="288"/>
                  </a:cxn>
                  <a:cxn ang="0">
                    <a:pos x="318" y="367"/>
                  </a:cxn>
                  <a:cxn ang="0">
                    <a:pos x="254" y="414"/>
                  </a:cxn>
                  <a:cxn ang="0">
                    <a:pos x="176" y="465"/>
                  </a:cxn>
                  <a:cxn ang="0">
                    <a:pos x="148" y="490"/>
                  </a:cxn>
                  <a:cxn ang="0">
                    <a:pos x="131" y="513"/>
                  </a:cxn>
                  <a:cxn ang="0">
                    <a:pos x="127" y="534"/>
                  </a:cxn>
                  <a:cxn ang="0">
                    <a:pos x="127" y="564"/>
                  </a:cxn>
                  <a:cxn ang="0">
                    <a:pos x="136" y="605"/>
                  </a:cxn>
                  <a:cxn ang="0">
                    <a:pos x="152" y="635"/>
                  </a:cxn>
                  <a:cxn ang="0">
                    <a:pos x="171" y="679"/>
                  </a:cxn>
                  <a:cxn ang="0">
                    <a:pos x="179" y="707"/>
                  </a:cxn>
                  <a:cxn ang="0">
                    <a:pos x="178" y="726"/>
                  </a:cxn>
                  <a:cxn ang="0">
                    <a:pos x="165" y="758"/>
                  </a:cxn>
                  <a:cxn ang="0">
                    <a:pos x="138" y="767"/>
                  </a:cxn>
                  <a:cxn ang="0">
                    <a:pos x="111" y="761"/>
                  </a:cxn>
                  <a:cxn ang="0">
                    <a:pos x="96" y="743"/>
                  </a:cxn>
                  <a:cxn ang="0">
                    <a:pos x="69" y="691"/>
                  </a:cxn>
                  <a:cxn ang="0">
                    <a:pos x="65" y="629"/>
                  </a:cxn>
                  <a:cxn ang="0">
                    <a:pos x="58" y="606"/>
                  </a:cxn>
                  <a:cxn ang="0">
                    <a:pos x="33" y="607"/>
                  </a:cxn>
                  <a:cxn ang="0">
                    <a:pos x="1" y="540"/>
                  </a:cxn>
                  <a:cxn ang="0">
                    <a:pos x="0" y="521"/>
                  </a:cxn>
                  <a:cxn ang="0">
                    <a:pos x="9" y="503"/>
                  </a:cxn>
                  <a:cxn ang="0">
                    <a:pos x="33" y="479"/>
                  </a:cxn>
                  <a:cxn ang="0">
                    <a:pos x="60" y="462"/>
                  </a:cxn>
                  <a:cxn ang="0">
                    <a:pos x="98" y="435"/>
                  </a:cxn>
                  <a:cxn ang="0">
                    <a:pos x="140" y="387"/>
                  </a:cxn>
                  <a:cxn ang="0">
                    <a:pos x="187" y="346"/>
                  </a:cxn>
                  <a:cxn ang="0">
                    <a:pos x="262" y="250"/>
                  </a:cxn>
                  <a:cxn ang="0">
                    <a:pos x="464" y="0"/>
                  </a:cxn>
                </a:cxnLst>
                <a:rect l="0" t="0" r="r" b="b"/>
                <a:pathLst>
                  <a:path w="500" h="767">
                    <a:moveTo>
                      <a:pt x="464" y="0"/>
                    </a:moveTo>
                    <a:lnTo>
                      <a:pt x="491" y="37"/>
                    </a:lnTo>
                    <a:lnTo>
                      <a:pt x="500" y="88"/>
                    </a:lnTo>
                    <a:lnTo>
                      <a:pt x="483" y="145"/>
                    </a:lnTo>
                    <a:lnTo>
                      <a:pt x="451" y="210"/>
                    </a:lnTo>
                    <a:lnTo>
                      <a:pt x="402" y="288"/>
                    </a:lnTo>
                    <a:lnTo>
                      <a:pt x="318" y="367"/>
                    </a:lnTo>
                    <a:lnTo>
                      <a:pt x="254" y="414"/>
                    </a:lnTo>
                    <a:lnTo>
                      <a:pt x="176" y="465"/>
                    </a:lnTo>
                    <a:lnTo>
                      <a:pt x="148" y="490"/>
                    </a:lnTo>
                    <a:lnTo>
                      <a:pt x="131" y="513"/>
                    </a:lnTo>
                    <a:lnTo>
                      <a:pt x="127" y="534"/>
                    </a:lnTo>
                    <a:lnTo>
                      <a:pt x="127" y="564"/>
                    </a:lnTo>
                    <a:lnTo>
                      <a:pt x="136" y="605"/>
                    </a:lnTo>
                    <a:lnTo>
                      <a:pt x="152" y="635"/>
                    </a:lnTo>
                    <a:lnTo>
                      <a:pt x="171" y="679"/>
                    </a:lnTo>
                    <a:lnTo>
                      <a:pt x="179" y="707"/>
                    </a:lnTo>
                    <a:lnTo>
                      <a:pt x="178" y="726"/>
                    </a:lnTo>
                    <a:lnTo>
                      <a:pt x="165" y="758"/>
                    </a:lnTo>
                    <a:lnTo>
                      <a:pt x="138" y="767"/>
                    </a:lnTo>
                    <a:lnTo>
                      <a:pt x="111" y="761"/>
                    </a:lnTo>
                    <a:lnTo>
                      <a:pt x="96" y="743"/>
                    </a:lnTo>
                    <a:lnTo>
                      <a:pt x="69" y="691"/>
                    </a:lnTo>
                    <a:lnTo>
                      <a:pt x="65" y="629"/>
                    </a:lnTo>
                    <a:lnTo>
                      <a:pt x="58" y="606"/>
                    </a:lnTo>
                    <a:lnTo>
                      <a:pt x="33" y="607"/>
                    </a:lnTo>
                    <a:lnTo>
                      <a:pt x="1" y="540"/>
                    </a:lnTo>
                    <a:lnTo>
                      <a:pt x="0" y="521"/>
                    </a:lnTo>
                    <a:lnTo>
                      <a:pt x="9" y="503"/>
                    </a:lnTo>
                    <a:lnTo>
                      <a:pt x="33" y="479"/>
                    </a:lnTo>
                    <a:lnTo>
                      <a:pt x="60" y="462"/>
                    </a:lnTo>
                    <a:lnTo>
                      <a:pt x="98" y="435"/>
                    </a:lnTo>
                    <a:lnTo>
                      <a:pt x="140" y="387"/>
                    </a:lnTo>
                    <a:lnTo>
                      <a:pt x="187" y="346"/>
                    </a:lnTo>
                    <a:lnTo>
                      <a:pt x="262" y="25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FFBFBF"/>
              </a:solidFill>
              <a:ln w="4763">
                <a:solidFill>
                  <a:srgbClr val="F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44" name="Freeform 108"/>
              <p:cNvSpPr>
                <a:spLocks/>
              </p:cNvSpPr>
              <p:nvPr/>
            </p:nvSpPr>
            <p:spPr bwMode="auto">
              <a:xfrm>
                <a:off x="3711" y="4082"/>
                <a:ext cx="183" cy="234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78" y="155"/>
                  </a:cxn>
                  <a:cxn ang="0">
                    <a:pos x="262" y="353"/>
                  </a:cxn>
                  <a:cxn ang="0">
                    <a:pos x="298" y="460"/>
                  </a:cxn>
                  <a:cxn ang="0">
                    <a:pos x="336" y="529"/>
                  </a:cxn>
                  <a:cxn ang="0">
                    <a:pos x="369" y="577"/>
                  </a:cxn>
                  <a:cxn ang="0">
                    <a:pos x="390" y="602"/>
                  </a:cxn>
                  <a:cxn ang="0">
                    <a:pos x="433" y="635"/>
                  </a:cxn>
                  <a:cxn ang="0">
                    <a:pos x="463" y="645"/>
                  </a:cxn>
                  <a:cxn ang="0">
                    <a:pos x="508" y="653"/>
                  </a:cxn>
                  <a:cxn ang="0">
                    <a:pos x="541" y="653"/>
                  </a:cxn>
                  <a:cxn ang="0">
                    <a:pos x="548" y="672"/>
                  </a:cxn>
                  <a:cxn ang="0">
                    <a:pos x="542" y="690"/>
                  </a:cxn>
                  <a:cxn ang="0">
                    <a:pos x="513" y="701"/>
                  </a:cxn>
                  <a:cxn ang="0">
                    <a:pos x="463" y="705"/>
                  </a:cxn>
                  <a:cxn ang="0">
                    <a:pos x="406" y="702"/>
                  </a:cxn>
                  <a:cxn ang="0">
                    <a:pos x="379" y="688"/>
                  </a:cxn>
                  <a:cxn ang="0">
                    <a:pos x="351" y="682"/>
                  </a:cxn>
                  <a:cxn ang="0">
                    <a:pos x="344" y="701"/>
                  </a:cxn>
                  <a:cxn ang="0">
                    <a:pos x="283" y="700"/>
                  </a:cxn>
                  <a:cxn ang="0">
                    <a:pos x="283" y="682"/>
                  </a:cxn>
                  <a:cxn ang="0">
                    <a:pos x="293" y="643"/>
                  </a:cxn>
                  <a:cxn ang="0">
                    <a:pos x="293" y="615"/>
                  </a:cxn>
                  <a:cxn ang="0">
                    <a:pos x="281" y="584"/>
                  </a:cxn>
                  <a:cxn ang="0">
                    <a:pos x="271" y="567"/>
                  </a:cxn>
                  <a:cxn ang="0">
                    <a:pos x="238" y="533"/>
                  </a:cxn>
                  <a:cxn ang="0">
                    <a:pos x="217" y="508"/>
                  </a:cxn>
                  <a:cxn ang="0">
                    <a:pos x="181" y="473"/>
                  </a:cxn>
                  <a:cxn ang="0">
                    <a:pos x="120" y="403"/>
                  </a:cxn>
                  <a:cxn ang="0">
                    <a:pos x="83" y="346"/>
                  </a:cxn>
                  <a:cxn ang="0">
                    <a:pos x="51" y="284"/>
                  </a:cxn>
                  <a:cxn ang="0">
                    <a:pos x="27" y="225"/>
                  </a:cxn>
                  <a:cxn ang="0">
                    <a:pos x="14" y="171"/>
                  </a:cxn>
                  <a:cxn ang="0">
                    <a:pos x="5" y="111"/>
                  </a:cxn>
                  <a:cxn ang="0">
                    <a:pos x="0" y="40"/>
                  </a:cxn>
                  <a:cxn ang="0">
                    <a:pos x="112" y="0"/>
                  </a:cxn>
                </a:cxnLst>
                <a:rect l="0" t="0" r="r" b="b"/>
                <a:pathLst>
                  <a:path w="548" h="705">
                    <a:moveTo>
                      <a:pt x="112" y="0"/>
                    </a:moveTo>
                    <a:lnTo>
                      <a:pt x="178" y="155"/>
                    </a:lnTo>
                    <a:lnTo>
                      <a:pt x="262" y="353"/>
                    </a:lnTo>
                    <a:lnTo>
                      <a:pt x="298" y="460"/>
                    </a:lnTo>
                    <a:lnTo>
                      <a:pt x="336" y="529"/>
                    </a:lnTo>
                    <a:lnTo>
                      <a:pt x="369" y="577"/>
                    </a:lnTo>
                    <a:lnTo>
                      <a:pt x="390" y="602"/>
                    </a:lnTo>
                    <a:lnTo>
                      <a:pt x="433" y="635"/>
                    </a:lnTo>
                    <a:lnTo>
                      <a:pt x="463" y="645"/>
                    </a:lnTo>
                    <a:lnTo>
                      <a:pt x="508" y="653"/>
                    </a:lnTo>
                    <a:lnTo>
                      <a:pt x="541" y="653"/>
                    </a:lnTo>
                    <a:lnTo>
                      <a:pt x="548" y="672"/>
                    </a:lnTo>
                    <a:lnTo>
                      <a:pt x="542" y="690"/>
                    </a:lnTo>
                    <a:lnTo>
                      <a:pt x="513" y="701"/>
                    </a:lnTo>
                    <a:lnTo>
                      <a:pt x="463" y="705"/>
                    </a:lnTo>
                    <a:lnTo>
                      <a:pt x="406" y="702"/>
                    </a:lnTo>
                    <a:lnTo>
                      <a:pt x="379" y="688"/>
                    </a:lnTo>
                    <a:lnTo>
                      <a:pt x="351" y="682"/>
                    </a:lnTo>
                    <a:lnTo>
                      <a:pt x="344" y="701"/>
                    </a:lnTo>
                    <a:lnTo>
                      <a:pt x="283" y="700"/>
                    </a:lnTo>
                    <a:lnTo>
                      <a:pt x="283" y="682"/>
                    </a:lnTo>
                    <a:lnTo>
                      <a:pt x="293" y="643"/>
                    </a:lnTo>
                    <a:lnTo>
                      <a:pt x="293" y="615"/>
                    </a:lnTo>
                    <a:lnTo>
                      <a:pt x="281" y="584"/>
                    </a:lnTo>
                    <a:lnTo>
                      <a:pt x="271" y="567"/>
                    </a:lnTo>
                    <a:lnTo>
                      <a:pt x="238" y="533"/>
                    </a:lnTo>
                    <a:lnTo>
                      <a:pt x="217" y="508"/>
                    </a:lnTo>
                    <a:lnTo>
                      <a:pt x="181" y="473"/>
                    </a:lnTo>
                    <a:lnTo>
                      <a:pt x="120" y="403"/>
                    </a:lnTo>
                    <a:lnTo>
                      <a:pt x="83" y="346"/>
                    </a:lnTo>
                    <a:lnTo>
                      <a:pt x="51" y="284"/>
                    </a:lnTo>
                    <a:lnTo>
                      <a:pt x="27" y="225"/>
                    </a:lnTo>
                    <a:lnTo>
                      <a:pt x="14" y="171"/>
                    </a:lnTo>
                    <a:lnTo>
                      <a:pt x="5" y="111"/>
                    </a:lnTo>
                    <a:lnTo>
                      <a:pt x="0" y="4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BFBF"/>
              </a:solidFill>
              <a:ln w="4763">
                <a:solidFill>
                  <a:srgbClr val="F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45" name="Freeform 109"/>
              <p:cNvSpPr>
                <a:spLocks/>
              </p:cNvSpPr>
              <p:nvPr/>
            </p:nvSpPr>
            <p:spPr bwMode="auto">
              <a:xfrm>
                <a:off x="3648" y="4211"/>
                <a:ext cx="63" cy="104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1" y="19"/>
                  </a:cxn>
                  <a:cxn ang="0">
                    <a:pos x="67" y="31"/>
                  </a:cxn>
                  <a:cxn ang="0">
                    <a:pos x="75" y="44"/>
                  </a:cxn>
                  <a:cxn ang="0">
                    <a:pos x="90" y="55"/>
                  </a:cxn>
                  <a:cxn ang="0">
                    <a:pos x="108" y="60"/>
                  </a:cxn>
                  <a:cxn ang="0">
                    <a:pos x="126" y="62"/>
                  </a:cxn>
                  <a:cxn ang="0">
                    <a:pos x="138" y="58"/>
                  </a:cxn>
                  <a:cxn ang="0">
                    <a:pos x="136" y="81"/>
                  </a:cxn>
                  <a:cxn ang="0">
                    <a:pos x="136" y="107"/>
                  </a:cxn>
                  <a:cxn ang="0">
                    <a:pos x="141" y="146"/>
                  </a:cxn>
                  <a:cxn ang="0">
                    <a:pos x="158" y="179"/>
                  </a:cxn>
                  <a:cxn ang="0">
                    <a:pos x="175" y="216"/>
                  </a:cxn>
                  <a:cxn ang="0">
                    <a:pos x="184" y="242"/>
                  </a:cxn>
                  <a:cxn ang="0">
                    <a:pos x="187" y="269"/>
                  </a:cxn>
                  <a:cxn ang="0">
                    <a:pos x="171" y="306"/>
                  </a:cxn>
                  <a:cxn ang="0">
                    <a:pos x="149" y="313"/>
                  </a:cxn>
                  <a:cxn ang="0">
                    <a:pos x="128" y="313"/>
                  </a:cxn>
                  <a:cxn ang="0">
                    <a:pos x="111" y="307"/>
                  </a:cxn>
                  <a:cxn ang="0">
                    <a:pos x="93" y="284"/>
                  </a:cxn>
                  <a:cxn ang="0">
                    <a:pos x="67" y="233"/>
                  </a:cxn>
                  <a:cxn ang="0">
                    <a:pos x="66" y="184"/>
                  </a:cxn>
                  <a:cxn ang="0">
                    <a:pos x="59" y="154"/>
                  </a:cxn>
                  <a:cxn ang="0">
                    <a:pos x="35" y="154"/>
                  </a:cxn>
                  <a:cxn ang="0">
                    <a:pos x="0" y="85"/>
                  </a:cxn>
                  <a:cxn ang="0">
                    <a:pos x="2" y="56"/>
                  </a:cxn>
                  <a:cxn ang="0">
                    <a:pos x="12" y="43"/>
                  </a:cxn>
                  <a:cxn ang="0">
                    <a:pos x="32" y="22"/>
                  </a:cxn>
                  <a:cxn ang="0">
                    <a:pos x="63" y="0"/>
                  </a:cxn>
                </a:cxnLst>
                <a:rect l="0" t="0" r="r" b="b"/>
                <a:pathLst>
                  <a:path w="187" h="313">
                    <a:moveTo>
                      <a:pt x="63" y="0"/>
                    </a:moveTo>
                    <a:lnTo>
                      <a:pt x="61" y="19"/>
                    </a:lnTo>
                    <a:lnTo>
                      <a:pt x="67" y="31"/>
                    </a:lnTo>
                    <a:lnTo>
                      <a:pt x="75" y="44"/>
                    </a:lnTo>
                    <a:lnTo>
                      <a:pt x="90" y="55"/>
                    </a:lnTo>
                    <a:lnTo>
                      <a:pt x="108" y="60"/>
                    </a:lnTo>
                    <a:lnTo>
                      <a:pt x="126" y="62"/>
                    </a:lnTo>
                    <a:lnTo>
                      <a:pt x="138" y="58"/>
                    </a:lnTo>
                    <a:lnTo>
                      <a:pt x="136" y="81"/>
                    </a:lnTo>
                    <a:lnTo>
                      <a:pt x="136" y="107"/>
                    </a:lnTo>
                    <a:lnTo>
                      <a:pt x="141" y="146"/>
                    </a:lnTo>
                    <a:lnTo>
                      <a:pt x="158" y="179"/>
                    </a:lnTo>
                    <a:lnTo>
                      <a:pt x="175" y="216"/>
                    </a:lnTo>
                    <a:lnTo>
                      <a:pt x="184" y="242"/>
                    </a:lnTo>
                    <a:lnTo>
                      <a:pt x="187" y="269"/>
                    </a:lnTo>
                    <a:lnTo>
                      <a:pt x="171" y="306"/>
                    </a:lnTo>
                    <a:lnTo>
                      <a:pt x="149" y="313"/>
                    </a:lnTo>
                    <a:lnTo>
                      <a:pt x="128" y="313"/>
                    </a:lnTo>
                    <a:lnTo>
                      <a:pt x="111" y="307"/>
                    </a:lnTo>
                    <a:lnTo>
                      <a:pt x="93" y="284"/>
                    </a:lnTo>
                    <a:lnTo>
                      <a:pt x="67" y="233"/>
                    </a:lnTo>
                    <a:lnTo>
                      <a:pt x="66" y="184"/>
                    </a:lnTo>
                    <a:lnTo>
                      <a:pt x="59" y="154"/>
                    </a:lnTo>
                    <a:lnTo>
                      <a:pt x="35" y="154"/>
                    </a:lnTo>
                    <a:lnTo>
                      <a:pt x="0" y="85"/>
                    </a:lnTo>
                    <a:lnTo>
                      <a:pt x="2" y="56"/>
                    </a:lnTo>
                    <a:lnTo>
                      <a:pt x="12" y="43"/>
                    </a:lnTo>
                    <a:lnTo>
                      <a:pt x="32" y="2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3F1F00"/>
              </a:solidFill>
              <a:ln w="4763">
                <a:solidFill>
                  <a:srgbClr val="3F1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46" name="Freeform 110"/>
              <p:cNvSpPr>
                <a:spLocks/>
              </p:cNvSpPr>
              <p:nvPr/>
            </p:nvSpPr>
            <p:spPr bwMode="auto">
              <a:xfrm>
                <a:off x="3803" y="4281"/>
                <a:ext cx="91" cy="36"/>
              </a:xfrm>
              <a:custGeom>
                <a:avLst/>
                <a:gdLst/>
                <a:ahLst/>
                <a:cxnLst>
                  <a:cxn ang="0">
                    <a:pos x="10" y="12"/>
                  </a:cxn>
                  <a:cxn ang="0">
                    <a:pos x="25" y="15"/>
                  </a:cxn>
                  <a:cxn ang="0">
                    <a:pos x="46" y="16"/>
                  </a:cxn>
                  <a:cxn ang="0">
                    <a:pos x="60" y="18"/>
                  </a:cxn>
                  <a:cxn ang="0">
                    <a:pos x="81" y="15"/>
                  </a:cxn>
                  <a:cxn ang="0">
                    <a:pos x="99" y="9"/>
                  </a:cxn>
                  <a:cxn ang="0">
                    <a:pos x="115" y="0"/>
                  </a:cxn>
                  <a:cxn ang="0">
                    <a:pos x="135" y="16"/>
                  </a:cxn>
                  <a:cxn ang="0">
                    <a:pos x="159" y="31"/>
                  </a:cxn>
                  <a:cxn ang="0">
                    <a:pos x="182" y="40"/>
                  </a:cxn>
                  <a:cxn ang="0">
                    <a:pos x="207" y="44"/>
                  </a:cxn>
                  <a:cxn ang="0">
                    <a:pos x="239" y="46"/>
                  </a:cxn>
                  <a:cxn ang="0">
                    <a:pos x="269" y="48"/>
                  </a:cxn>
                  <a:cxn ang="0">
                    <a:pos x="275" y="74"/>
                  </a:cxn>
                  <a:cxn ang="0">
                    <a:pos x="271" y="93"/>
                  </a:cxn>
                  <a:cxn ang="0">
                    <a:pos x="246" y="107"/>
                  </a:cxn>
                  <a:cxn ang="0">
                    <a:pos x="177" y="110"/>
                  </a:cxn>
                  <a:cxn ang="0">
                    <a:pos x="124" y="106"/>
                  </a:cxn>
                  <a:cxn ang="0">
                    <a:pos x="98" y="90"/>
                  </a:cxn>
                  <a:cxn ang="0">
                    <a:pos x="77" y="87"/>
                  </a:cxn>
                  <a:cxn ang="0">
                    <a:pos x="78" y="104"/>
                  </a:cxn>
                  <a:cxn ang="0">
                    <a:pos x="1" y="105"/>
                  </a:cxn>
                  <a:cxn ang="0">
                    <a:pos x="0" y="83"/>
                  </a:cxn>
                  <a:cxn ang="0">
                    <a:pos x="2" y="43"/>
                  </a:cxn>
                  <a:cxn ang="0">
                    <a:pos x="10" y="12"/>
                  </a:cxn>
                </a:cxnLst>
                <a:rect l="0" t="0" r="r" b="b"/>
                <a:pathLst>
                  <a:path w="275" h="110">
                    <a:moveTo>
                      <a:pt x="10" y="12"/>
                    </a:moveTo>
                    <a:lnTo>
                      <a:pt x="25" y="15"/>
                    </a:lnTo>
                    <a:lnTo>
                      <a:pt x="46" y="16"/>
                    </a:lnTo>
                    <a:lnTo>
                      <a:pt x="60" y="18"/>
                    </a:lnTo>
                    <a:lnTo>
                      <a:pt x="81" y="15"/>
                    </a:lnTo>
                    <a:lnTo>
                      <a:pt x="99" y="9"/>
                    </a:lnTo>
                    <a:lnTo>
                      <a:pt x="115" y="0"/>
                    </a:lnTo>
                    <a:lnTo>
                      <a:pt x="135" y="16"/>
                    </a:lnTo>
                    <a:lnTo>
                      <a:pt x="159" y="31"/>
                    </a:lnTo>
                    <a:lnTo>
                      <a:pt x="182" y="40"/>
                    </a:lnTo>
                    <a:lnTo>
                      <a:pt x="207" y="44"/>
                    </a:lnTo>
                    <a:lnTo>
                      <a:pt x="239" y="46"/>
                    </a:lnTo>
                    <a:lnTo>
                      <a:pt x="269" y="48"/>
                    </a:lnTo>
                    <a:lnTo>
                      <a:pt x="275" y="74"/>
                    </a:lnTo>
                    <a:lnTo>
                      <a:pt x="271" y="93"/>
                    </a:lnTo>
                    <a:lnTo>
                      <a:pt x="246" y="107"/>
                    </a:lnTo>
                    <a:lnTo>
                      <a:pt x="177" y="110"/>
                    </a:lnTo>
                    <a:lnTo>
                      <a:pt x="124" y="106"/>
                    </a:lnTo>
                    <a:lnTo>
                      <a:pt x="98" y="90"/>
                    </a:lnTo>
                    <a:lnTo>
                      <a:pt x="77" y="87"/>
                    </a:lnTo>
                    <a:lnTo>
                      <a:pt x="78" y="104"/>
                    </a:lnTo>
                    <a:lnTo>
                      <a:pt x="1" y="105"/>
                    </a:lnTo>
                    <a:lnTo>
                      <a:pt x="0" y="83"/>
                    </a:lnTo>
                    <a:lnTo>
                      <a:pt x="2" y="43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3F1F00"/>
              </a:solidFill>
              <a:ln w="4763">
                <a:solidFill>
                  <a:srgbClr val="3F1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47" name="Freeform 111" descr="Сферы"/>
              <p:cNvSpPr>
                <a:spLocks/>
              </p:cNvSpPr>
              <p:nvPr/>
            </p:nvSpPr>
            <p:spPr bwMode="auto">
              <a:xfrm>
                <a:off x="3534" y="3849"/>
                <a:ext cx="279" cy="360"/>
              </a:xfrm>
              <a:custGeom>
                <a:avLst/>
                <a:gdLst/>
                <a:ahLst/>
                <a:cxnLst>
                  <a:cxn ang="0">
                    <a:pos x="212" y="34"/>
                  </a:cxn>
                  <a:cxn ang="0">
                    <a:pos x="254" y="71"/>
                  </a:cxn>
                  <a:cxn ang="0">
                    <a:pos x="254" y="91"/>
                  </a:cxn>
                  <a:cxn ang="0">
                    <a:pos x="275" y="116"/>
                  </a:cxn>
                  <a:cxn ang="0">
                    <a:pos x="263" y="167"/>
                  </a:cxn>
                  <a:cxn ang="0">
                    <a:pos x="283" y="214"/>
                  </a:cxn>
                  <a:cxn ang="0">
                    <a:pos x="302" y="247"/>
                  </a:cxn>
                  <a:cxn ang="0">
                    <a:pos x="311" y="300"/>
                  </a:cxn>
                  <a:cxn ang="0">
                    <a:pos x="305" y="346"/>
                  </a:cxn>
                  <a:cxn ang="0">
                    <a:pos x="325" y="388"/>
                  </a:cxn>
                  <a:cxn ang="0">
                    <a:pos x="322" y="430"/>
                  </a:cxn>
                  <a:cxn ang="0">
                    <a:pos x="311" y="493"/>
                  </a:cxn>
                  <a:cxn ang="0">
                    <a:pos x="332" y="544"/>
                  </a:cxn>
                  <a:cxn ang="0">
                    <a:pos x="382" y="555"/>
                  </a:cxn>
                  <a:cxn ang="0">
                    <a:pos x="431" y="576"/>
                  </a:cxn>
                  <a:cxn ang="0">
                    <a:pos x="584" y="592"/>
                  </a:cxn>
                  <a:cxn ang="0">
                    <a:pos x="708" y="593"/>
                  </a:cxn>
                  <a:cxn ang="0">
                    <a:pos x="795" y="613"/>
                  </a:cxn>
                  <a:cxn ang="0">
                    <a:pos x="821" y="690"/>
                  </a:cxn>
                  <a:cxn ang="0">
                    <a:pos x="709" y="817"/>
                  </a:cxn>
                  <a:cxn ang="0">
                    <a:pos x="605" y="911"/>
                  </a:cxn>
                  <a:cxn ang="0">
                    <a:pos x="444" y="1004"/>
                  </a:cxn>
                  <a:cxn ang="0">
                    <a:pos x="275" y="1068"/>
                  </a:cxn>
                  <a:cxn ang="0">
                    <a:pos x="136" y="1081"/>
                  </a:cxn>
                  <a:cxn ang="0">
                    <a:pos x="54" y="1065"/>
                  </a:cxn>
                  <a:cxn ang="0">
                    <a:pos x="97" y="804"/>
                  </a:cxn>
                  <a:cxn ang="0">
                    <a:pos x="86" y="732"/>
                  </a:cxn>
                  <a:cxn ang="0">
                    <a:pos x="89" y="633"/>
                  </a:cxn>
                  <a:cxn ang="0">
                    <a:pos x="128" y="595"/>
                  </a:cxn>
                  <a:cxn ang="0">
                    <a:pos x="96" y="559"/>
                  </a:cxn>
                  <a:cxn ang="0">
                    <a:pos x="43" y="504"/>
                  </a:cxn>
                  <a:cxn ang="0">
                    <a:pos x="5" y="337"/>
                  </a:cxn>
                  <a:cxn ang="0">
                    <a:pos x="4" y="218"/>
                  </a:cxn>
                  <a:cxn ang="0">
                    <a:pos x="32" y="92"/>
                  </a:cxn>
                  <a:cxn ang="0">
                    <a:pos x="77" y="26"/>
                  </a:cxn>
                  <a:cxn ang="0">
                    <a:pos x="157" y="14"/>
                  </a:cxn>
                </a:cxnLst>
                <a:rect l="0" t="0" r="r" b="b"/>
                <a:pathLst>
                  <a:path w="830" h="1081">
                    <a:moveTo>
                      <a:pt x="157" y="14"/>
                    </a:moveTo>
                    <a:lnTo>
                      <a:pt x="212" y="34"/>
                    </a:lnTo>
                    <a:lnTo>
                      <a:pt x="268" y="55"/>
                    </a:lnTo>
                    <a:lnTo>
                      <a:pt x="254" y="71"/>
                    </a:lnTo>
                    <a:lnTo>
                      <a:pt x="250" y="82"/>
                    </a:lnTo>
                    <a:lnTo>
                      <a:pt x="254" y="91"/>
                    </a:lnTo>
                    <a:lnTo>
                      <a:pt x="265" y="102"/>
                    </a:lnTo>
                    <a:lnTo>
                      <a:pt x="275" y="116"/>
                    </a:lnTo>
                    <a:lnTo>
                      <a:pt x="264" y="143"/>
                    </a:lnTo>
                    <a:lnTo>
                      <a:pt x="263" y="167"/>
                    </a:lnTo>
                    <a:lnTo>
                      <a:pt x="272" y="198"/>
                    </a:lnTo>
                    <a:lnTo>
                      <a:pt x="283" y="214"/>
                    </a:lnTo>
                    <a:lnTo>
                      <a:pt x="291" y="230"/>
                    </a:lnTo>
                    <a:lnTo>
                      <a:pt x="302" y="247"/>
                    </a:lnTo>
                    <a:lnTo>
                      <a:pt x="313" y="272"/>
                    </a:lnTo>
                    <a:lnTo>
                      <a:pt x="311" y="300"/>
                    </a:lnTo>
                    <a:lnTo>
                      <a:pt x="302" y="323"/>
                    </a:lnTo>
                    <a:lnTo>
                      <a:pt x="305" y="346"/>
                    </a:lnTo>
                    <a:lnTo>
                      <a:pt x="318" y="368"/>
                    </a:lnTo>
                    <a:lnTo>
                      <a:pt x="325" y="388"/>
                    </a:lnTo>
                    <a:lnTo>
                      <a:pt x="325" y="409"/>
                    </a:lnTo>
                    <a:lnTo>
                      <a:pt x="322" y="430"/>
                    </a:lnTo>
                    <a:lnTo>
                      <a:pt x="311" y="449"/>
                    </a:lnTo>
                    <a:lnTo>
                      <a:pt x="311" y="493"/>
                    </a:lnTo>
                    <a:lnTo>
                      <a:pt x="325" y="524"/>
                    </a:lnTo>
                    <a:lnTo>
                      <a:pt x="332" y="544"/>
                    </a:lnTo>
                    <a:lnTo>
                      <a:pt x="353" y="548"/>
                    </a:lnTo>
                    <a:lnTo>
                      <a:pt x="382" y="555"/>
                    </a:lnTo>
                    <a:lnTo>
                      <a:pt x="411" y="562"/>
                    </a:lnTo>
                    <a:lnTo>
                      <a:pt x="431" y="576"/>
                    </a:lnTo>
                    <a:lnTo>
                      <a:pt x="511" y="589"/>
                    </a:lnTo>
                    <a:lnTo>
                      <a:pt x="584" y="592"/>
                    </a:lnTo>
                    <a:lnTo>
                      <a:pt x="659" y="592"/>
                    </a:lnTo>
                    <a:lnTo>
                      <a:pt x="708" y="593"/>
                    </a:lnTo>
                    <a:lnTo>
                      <a:pt x="750" y="600"/>
                    </a:lnTo>
                    <a:lnTo>
                      <a:pt x="795" y="613"/>
                    </a:lnTo>
                    <a:lnTo>
                      <a:pt x="830" y="641"/>
                    </a:lnTo>
                    <a:lnTo>
                      <a:pt x="821" y="690"/>
                    </a:lnTo>
                    <a:lnTo>
                      <a:pt x="767" y="759"/>
                    </a:lnTo>
                    <a:lnTo>
                      <a:pt x="709" y="817"/>
                    </a:lnTo>
                    <a:lnTo>
                      <a:pt x="666" y="862"/>
                    </a:lnTo>
                    <a:lnTo>
                      <a:pt x="605" y="911"/>
                    </a:lnTo>
                    <a:lnTo>
                      <a:pt x="527" y="957"/>
                    </a:lnTo>
                    <a:lnTo>
                      <a:pt x="444" y="1004"/>
                    </a:lnTo>
                    <a:lnTo>
                      <a:pt x="344" y="1042"/>
                    </a:lnTo>
                    <a:lnTo>
                      <a:pt x="275" y="1068"/>
                    </a:lnTo>
                    <a:lnTo>
                      <a:pt x="213" y="1078"/>
                    </a:lnTo>
                    <a:lnTo>
                      <a:pt x="136" y="1081"/>
                    </a:lnTo>
                    <a:lnTo>
                      <a:pt x="86" y="1081"/>
                    </a:lnTo>
                    <a:lnTo>
                      <a:pt x="54" y="1065"/>
                    </a:lnTo>
                    <a:lnTo>
                      <a:pt x="75" y="936"/>
                    </a:lnTo>
                    <a:lnTo>
                      <a:pt x="97" y="804"/>
                    </a:lnTo>
                    <a:lnTo>
                      <a:pt x="107" y="776"/>
                    </a:lnTo>
                    <a:lnTo>
                      <a:pt x="86" y="732"/>
                    </a:lnTo>
                    <a:lnTo>
                      <a:pt x="80" y="688"/>
                    </a:lnTo>
                    <a:lnTo>
                      <a:pt x="89" y="633"/>
                    </a:lnTo>
                    <a:lnTo>
                      <a:pt x="105" y="606"/>
                    </a:lnTo>
                    <a:lnTo>
                      <a:pt x="128" y="595"/>
                    </a:lnTo>
                    <a:lnTo>
                      <a:pt x="125" y="568"/>
                    </a:lnTo>
                    <a:lnTo>
                      <a:pt x="96" y="559"/>
                    </a:lnTo>
                    <a:lnTo>
                      <a:pt x="64" y="535"/>
                    </a:lnTo>
                    <a:lnTo>
                      <a:pt x="43" y="504"/>
                    </a:lnTo>
                    <a:lnTo>
                      <a:pt x="14" y="402"/>
                    </a:lnTo>
                    <a:lnTo>
                      <a:pt x="5" y="337"/>
                    </a:lnTo>
                    <a:lnTo>
                      <a:pt x="0" y="277"/>
                    </a:lnTo>
                    <a:lnTo>
                      <a:pt x="4" y="218"/>
                    </a:lnTo>
                    <a:lnTo>
                      <a:pt x="11" y="157"/>
                    </a:lnTo>
                    <a:lnTo>
                      <a:pt x="32" y="92"/>
                    </a:lnTo>
                    <a:lnTo>
                      <a:pt x="55" y="52"/>
                    </a:lnTo>
                    <a:lnTo>
                      <a:pt x="77" y="26"/>
                    </a:lnTo>
                    <a:lnTo>
                      <a:pt x="107" y="0"/>
                    </a:lnTo>
                    <a:lnTo>
                      <a:pt x="157" y="14"/>
                    </a:lnTo>
                    <a:close/>
                  </a:path>
                </a:pathLst>
              </a:custGeom>
              <a:pattFill prst="sphere">
                <a:fgClr>
                  <a:srgbClr val="FFFF00"/>
                </a:fgClr>
                <a:bgClr>
                  <a:srgbClr val="009900"/>
                </a:bgClr>
              </a:pattFill>
              <a:ln w="4763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48" name="Line 112"/>
              <p:cNvSpPr>
                <a:spLocks noChangeShapeType="1"/>
              </p:cNvSpPr>
              <p:nvPr/>
            </p:nvSpPr>
            <p:spPr bwMode="auto">
              <a:xfrm>
                <a:off x="3828" y="4013"/>
                <a:ext cx="82" cy="65"/>
              </a:xfrm>
              <a:prstGeom prst="line">
                <a:avLst/>
              </a:prstGeom>
              <a:noFill/>
              <a:ln w="9525">
                <a:solidFill>
                  <a:srgbClr val="7F5F3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49" name="Freeform 113"/>
              <p:cNvSpPr>
                <a:spLocks/>
              </p:cNvSpPr>
              <p:nvPr/>
            </p:nvSpPr>
            <p:spPr bwMode="auto">
              <a:xfrm>
                <a:off x="3655" y="3886"/>
                <a:ext cx="265" cy="428"/>
              </a:xfrm>
              <a:custGeom>
                <a:avLst/>
                <a:gdLst/>
                <a:ahLst/>
                <a:cxnLst>
                  <a:cxn ang="0">
                    <a:pos x="782" y="30"/>
                  </a:cxn>
                  <a:cxn ang="0">
                    <a:pos x="133" y="190"/>
                  </a:cxn>
                  <a:cxn ang="0">
                    <a:pos x="793" y="190"/>
                  </a:cxn>
                  <a:cxn ang="0">
                    <a:pos x="793" y="1232"/>
                  </a:cxn>
                  <a:cxn ang="0">
                    <a:pos x="759" y="1271"/>
                  </a:cxn>
                  <a:cxn ang="0">
                    <a:pos x="694" y="1284"/>
                  </a:cxn>
                  <a:cxn ang="0">
                    <a:pos x="0" y="1284"/>
                  </a:cxn>
                  <a:cxn ang="0">
                    <a:pos x="0" y="1238"/>
                  </a:cxn>
                  <a:cxn ang="0">
                    <a:pos x="688" y="1238"/>
                  </a:cxn>
                  <a:cxn ang="0">
                    <a:pos x="740" y="1219"/>
                  </a:cxn>
                  <a:cxn ang="0">
                    <a:pos x="746" y="1173"/>
                  </a:cxn>
                  <a:cxn ang="0">
                    <a:pos x="746" y="404"/>
                  </a:cxn>
                  <a:cxn ang="0">
                    <a:pos x="9" y="404"/>
                  </a:cxn>
                  <a:cxn ang="0">
                    <a:pos x="9" y="196"/>
                  </a:cxn>
                  <a:cxn ang="0">
                    <a:pos x="779" y="0"/>
                  </a:cxn>
                  <a:cxn ang="0">
                    <a:pos x="782" y="30"/>
                  </a:cxn>
                </a:cxnLst>
                <a:rect l="0" t="0" r="r" b="b"/>
                <a:pathLst>
                  <a:path w="793" h="1284">
                    <a:moveTo>
                      <a:pt x="782" y="30"/>
                    </a:moveTo>
                    <a:lnTo>
                      <a:pt x="133" y="190"/>
                    </a:lnTo>
                    <a:lnTo>
                      <a:pt x="793" y="190"/>
                    </a:lnTo>
                    <a:lnTo>
                      <a:pt x="793" y="1232"/>
                    </a:lnTo>
                    <a:lnTo>
                      <a:pt x="759" y="1271"/>
                    </a:lnTo>
                    <a:lnTo>
                      <a:pt x="694" y="1284"/>
                    </a:lnTo>
                    <a:lnTo>
                      <a:pt x="0" y="1284"/>
                    </a:lnTo>
                    <a:lnTo>
                      <a:pt x="0" y="1238"/>
                    </a:lnTo>
                    <a:lnTo>
                      <a:pt x="688" y="1238"/>
                    </a:lnTo>
                    <a:lnTo>
                      <a:pt x="740" y="1219"/>
                    </a:lnTo>
                    <a:lnTo>
                      <a:pt x="746" y="1173"/>
                    </a:lnTo>
                    <a:lnTo>
                      <a:pt x="746" y="404"/>
                    </a:lnTo>
                    <a:lnTo>
                      <a:pt x="9" y="404"/>
                    </a:lnTo>
                    <a:lnTo>
                      <a:pt x="9" y="196"/>
                    </a:lnTo>
                    <a:lnTo>
                      <a:pt x="779" y="0"/>
                    </a:lnTo>
                    <a:lnTo>
                      <a:pt x="782" y="30"/>
                    </a:lnTo>
                    <a:close/>
                  </a:path>
                </a:pathLst>
              </a:custGeom>
              <a:solidFill>
                <a:srgbClr val="7F5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50" name="Line 114"/>
              <p:cNvSpPr>
                <a:spLocks noChangeShapeType="1"/>
              </p:cNvSpPr>
              <p:nvPr/>
            </p:nvSpPr>
            <p:spPr bwMode="auto">
              <a:xfrm>
                <a:off x="3887" y="3908"/>
                <a:ext cx="22" cy="43"/>
              </a:xfrm>
              <a:prstGeom prst="line">
                <a:avLst/>
              </a:prstGeom>
              <a:noFill/>
              <a:ln w="9525">
                <a:solidFill>
                  <a:srgbClr val="7F5F3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51" name="Freeform 115"/>
              <p:cNvSpPr>
                <a:spLocks/>
              </p:cNvSpPr>
              <p:nvPr/>
            </p:nvSpPr>
            <p:spPr bwMode="auto">
              <a:xfrm>
                <a:off x="3547" y="3885"/>
                <a:ext cx="212" cy="147"/>
              </a:xfrm>
              <a:custGeom>
                <a:avLst/>
                <a:gdLst/>
                <a:ahLst/>
                <a:cxnLst>
                  <a:cxn ang="0">
                    <a:pos x="530" y="60"/>
                  </a:cxn>
                  <a:cxn ang="0">
                    <a:pos x="491" y="85"/>
                  </a:cxn>
                  <a:cxn ang="0">
                    <a:pos x="506" y="53"/>
                  </a:cxn>
                  <a:cxn ang="0">
                    <a:pos x="483" y="47"/>
                  </a:cxn>
                  <a:cxn ang="0">
                    <a:pos x="454" y="79"/>
                  </a:cxn>
                  <a:cxn ang="0">
                    <a:pos x="441" y="113"/>
                  </a:cxn>
                  <a:cxn ang="0">
                    <a:pos x="429" y="139"/>
                  </a:cxn>
                  <a:cxn ang="0">
                    <a:pos x="389" y="164"/>
                  </a:cxn>
                  <a:cxn ang="0">
                    <a:pos x="317" y="215"/>
                  </a:cxn>
                  <a:cxn ang="0">
                    <a:pos x="242" y="272"/>
                  </a:cxn>
                  <a:cxn ang="0">
                    <a:pos x="193" y="303"/>
                  </a:cxn>
                  <a:cxn ang="0">
                    <a:pos x="190" y="231"/>
                  </a:cxn>
                  <a:cxn ang="0">
                    <a:pos x="179" y="155"/>
                  </a:cxn>
                  <a:cxn ang="0">
                    <a:pos x="154" y="79"/>
                  </a:cxn>
                  <a:cxn ang="0">
                    <a:pos x="133" y="35"/>
                  </a:cxn>
                  <a:cxn ang="0">
                    <a:pos x="111" y="16"/>
                  </a:cxn>
                  <a:cxn ang="0">
                    <a:pos x="84" y="0"/>
                  </a:cxn>
                  <a:cxn ang="0">
                    <a:pos x="56" y="2"/>
                  </a:cxn>
                  <a:cxn ang="0">
                    <a:pos x="27" y="16"/>
                  </a:cxn>
                  <a:cxn ang="0">
                    <a:pos x="6" y="41"/>
                  </a:cxn>
                  <a:cxn ang="0">
                    <a:pos x="0" y="85"/>
                  </a:cxn>
                  <a:cxn ang="0">
                    <a:pos x="15" y="164"/>
                  </a:cxn>
                  <a:cxn ang="0">
                    <a:pos x="34" y="240"/>
                  </a:cxn>
                  <a:cxn ang="0">
                    <a:pos x="77" y="341"/>
                  </a:cxn>
                  <a:cxn ang="0">
                    <a:pos x="99" y="386"/>
                  </a:cxn>
                  <a:cxn ang="0">
                    <a:pos x="117" y="420"/>
                  </a:cxn>
                  <a:cxn ang="0">
                    <a:pos x="139" y="439"/>
                  </a:cxn>
                  <a:cxn ang="0">
                    <a:pos x="152" y="439"/>
                  </a:cxn>
                  <a:cxn ang="0">
                    <a:pos x="187" y="417"/>
                  </a:cxn>
                  <a:cxn ang="0">
                    <a:pos x="259" y="376"/>
                  </a:cxn>
                  <a:cxn ang="0">
                    <a:pos x="332" y="326"/>
                  </a:cxn>
                  <a:cxn ang="0">
                    <a:pos x="394" y="253"/>
                  </a:cxn>
                  <a:cxn ang="0">
                    <a:pos x="447" y="193"/>
                  </a:cxn>
                  <a:cxn ang="0">
                    <a:pos x="472" y="171"/>
                  </a:cxn>
                  <a:cxn ang="0">
                    <a:pos x="524" y="143"/>
                  </a:cxn>
                  <a:cxn ang="0">
                    <a:pos x="559" y="126"/>
                  </a:cxn>
                  <a:cxn ang="0">
                    <a:pos x="594" y="110"/>
                  </a:cxn>
                  <a:cxn ang="0">
                    <a:pos x="609" y="96"/>
                  </a:cxn>
                  <a:cxn ang="0">
                    <a:pos x="624" y="80"/>
                  </a:cxn>
                  <a:cxn ang="0">
                    <a:pos x="630" y="64"/>
                  </a:cxn>
                  <a:cxn ang="0">
                    <a:pos x="632" y="65"/>
                  </a:cxn>
                  <a:cxn ang="0">
                    <a:pos x="633" y="42"/>
                  </a:cxn>
                  <a:cxn ang="0">
                    <a:pos x="613" y="31"/>
                  </a:cxn>
                  <a:cxn ang="0">
                    <a:pos x="596" y="25"/>
                  </a:cxn>
                  <a:cxn ang="0">
                    <a:pos x="585" y="25"/>
                  </a:cxn>
                  <a:cxn ang="0">
                    <a:pos x="571" y="18"/>
                  </a:cxn>
                  <a:cxn ang="0">
                    <a:pos x="561" y="15"/>
                  </a:cxn>
                  <a:cxn ang="0">
                    <a:pos x="548" y="33"/>
                  </a:cxn>
                  <a:cxn ang="0">
                    <a:pos x="530" y="60"/>
                  </a:cxn>
                </a:cxnLst>
                <a:rect l="0" t="0" r="r" b="b"/>
                <a:pathLst>
                  <a:path w="633" h="439">
                    <a:moveTo>
                      <a:pt x="530" y="60"/>
                    </a:moveTo>
                    <a:lnTo>
                      <a:pt x="491" y="85"/>
                    </a:lnTo>
                    <a:lnTo>
                      <a:pt x="506" y="53"/>
                    </a:lnTo>
                    <a:lnTo>
                      <a:pt x="483" y="47"/>
                    </a:lnTo>
                    <a:lnTo>
                      <a:pt x="454" y="79"/>
                    </a:lnTo>
                    <a:lnTo>
                      <a:pt x="441" y="113"/>
                    </a:lnTo>
                    <a:lnTo>
                      <a:pt x="429" y="139"/>
                    </a:lnTo>
                    <a:lnTo>
                      <a:pt x="389" y="164"/>
                    </a:lnTo>
                    <a:lnTo>
                      <a:pt x="317" y="215"/>
                    </a:lnTo>
                    <a:lnTo>
                      <a:pt x="242" y="272"/>
                    </a:lnTo>
                    <a:lnTo>
                      <a:pt x="193" y="303"/>
                    </a:lnTo>
                    <a:lnTo>
                      <a:pt x="190" y="231"/>
                    </a:lnTo>
                    <a:lnTo>
                      <a:pt x="179" y="155"/>
                    </a:lnTo>
                    <a:lnTo>
                      <a:pt x="154" y="79"/>
                    </a:lnTo>
                    <a:lnTo>
                      <a:pt x="133" y="35"/>
                    </a:lnTo>
                    <a:lnTo>
                      <a:pt x="111" y="16"/>
                    </a:lnTo>
                    <a:lnTo>
                      <a:pt x="84" y="0"/>
                    </a:lnTo>
                    <a:lnTo>
                      <a:pt x="56" y="2"/>
                    </a:lnTo>
                    <a:lnTo>
                      <a:pt x="27" y="16"/>
                    </a:lnTo>
                    <a:lnTo>
                      <a:pt x="6" y="41"/>
                    </a:lnTo>
                    <a:lnTo>
                      <a:pt x="0" y="85"/>
                    </a:lnTo>
                    <a:lnTo>
                      <a:pt x="15" y="164"/>
                    </a:lnTo>
                    <a:lnTo>
                      <a:pt x="34" y="240"/>
                    </a:lnTo>
                    <a:lnTo>
                      <a:pt x="77" y="341"/>
                    </a:lnTo>
                    <a:lnTo>
                      <a:pt x="99" y="386"/>
                    </a:lnTo>
                    <a:lnTo>
                      <a:pt x="117" y="420"/>
                    </a:lnTo>
                    <a:lnTo>
                      <a:pt x="139" y="439"/>
                    </a:lnTo>
                    <a:lnTo>
                      <a:pt x="152" y="439"/>
                    </a:lnTo>
                    <a:lnTo>
                      <a:pt x="187" y="417"/>
                    </a:lnTo>
                    <a:lnTo>
                      <a:pt x="259" y="376"/>
                    </a:lnTo>
                    <a:lnTo>
                      <a:pt x="332" y="326"/>
                    </a:lnTo>
                    <a:lnTo>
                      <a:pt x="394" y="253"/>
                    </a:lnTo>
                    <a:lnTo>
                      <a:pt x="447" y="193"/>
                    </a:lnTo>
                    <a:lnTo>
                      <a:pt x="472" y="171"/>
                    </a:lnTo>
                    <a:lnTo>
                      <a:pt x="524" y="143"/>
                    </a:lnTo>
                    <a:lnTo>
                      <a:pt x="559" y="126"/>
                    </a:lnTo>
                    <a:lnTo>
                      <a:pt x="594" y="110"/>
                    </a:lnTo>
                    <a:lnTo>
                      <a:pt x="609" y="96"/>
                    </a:lnTo>
                    <a:lnTo>
                      <a:pt x="624" y="80"/>
                    </a:lnTo>
                    <a:lnTo>
                      <a:pt x="630" y="64"/>
                    </a:lnTo>
                    <a:lnTo>
                      <a:pt x="632" y="65"/>
                    </a:lnTo>
                    <a:lnTo>
                      <a:pt x="633" y="42"/>
                    </a:lnTo>
                    <a:lnTo>
                      <a:pt x="613" y="31"/>
                    </a:lnTo>
                    <a:lnTo>
                      <a:pt x="596" y="25"/>
                    </a:lnTo>
                    <a:lnTo>
                      <a:pt x="585" y="25"/>
                    </a:lnTo>
                    <a:lnTo>
                      <a:pt x="571" y="18"/>
                    </a:lnTo>
                    <a:lnTo>
                      <a:pt x="561" y="15"/>
                    </a:lnTo>
                    <a:lnTo>
                      <a:pt x="548" y="33"/>
                    </a:lnTo>
                    <a:lnTo>
                      <a:pt x="530" y="60"/>
                    </a:lnTo>
                    <a:close/>
                  </a:path>
                </a:pathLst>
              </a:custGeom>
              <a:solidFill>
                <a:srgbClr val="FFBFBF"/>
              </a:solidFill>
              <a:ln w="4763">
                <a:solidFill>
                  <a:srgbClr val="F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52" name="Freeform 116"/>
              <p:cNvSpPr>
                <a:spLocks/>
              </p:cNvSpPr>
              <p:nvPr/>
            </p:nvSpPr>
            <p:spPr bwMode="auto">
              <a:xfrm>
                <a:off x="3683" y="3933"/>
                <a:ext cx="16" cy="1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4" y="15"/>
                  </a:cxn>
                  <a:cxn ang="0">
                    <a:pos x="34" y="26"/>
                  </a:cxn>
                  <a:cxn ang="0">
                    <a:pos x="46" y="37"/>
                  </a:cxn>
                  <a:cxn ang="0">
                    <a:pos x="48" y="39"/>
                  </a:cxn>
                  <a:cxn ang="0">
                    <a:pos x="38" y="48"/>
                  </a:cxn>
                  <a:cxn ang="0">
                    <a:pos x="18" y="30"/>
                  </a:cxn>
                  <a:cxn ang="0">
                    <a:pos x="6" y="14"/>
                  </a:cxn>
                  <a:cxn ang="0">
                    <a:pos x="0" y="5"/>
                  </a:cxn>
                  <a:cxn ang="0">
                    <a:pos x="11" y="0"/>
                  </a:cxn>
                </a:cxnLst>
                <a:rect l="0" t="0" r="r" b="b"/>
                <a:pathLst>
                  <a:path w="48" h="48">
                    <a:moveTo>
                      <a:pt x="11" y="0"/>
                    </a:moveTo>
                    <a:lnTo>
                      <a:pt x="24" y="15"/>
                    </a:lnTo>
                    <a:lnTo>
                      <a:pt x="34" y="26"/>
                    </a:lnTo>
                    <a:lnTo>
                      <a:pt x="46" y="37"/>
                    </a:lnTo>
                    <a:lnTo>
                      <a:pt x="48" y="39"/>
                    </a:lnTo>
                    <a:lnTo>
                      <a:pt x="38" y="48"/>
                    </a:lnTo>
                    <a:lnTo>
                      <a:pt x="18" y="30"/>
                    </a:lnTo>
                    <a:lnTo>
                      <a:pt x="6" y="14"/>
                    </a:ln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800080"/>
              </a:soli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53" name="Freeform 117"/>
              <p:cNvSpPr>
                <a:spLocks/>
              </p:cNvSpPr>
              <p:nvPr/>
            </p:nvSpPr>
            <p:spPr bwMode="auto">
              <a:xfrm>
                <a:off x="3569" y="3780"/>
                <a:ext cx="71" cy="86"/>
              </a:xfrm>
              <a:custGeom>
                <a:avLst/>
                <a:gdLst/>
                <a:ahLst/>
                <a:cxnLst>
                  <a:cxn ang="0">
                    <a:pos x="196" y="2"/>
                  </a:cxn>
                  <a:cxn ang="0">
                    <a:pos x="201" y="29"/>
                  </a:cxn>
                  <a:cxn ang="0">
                    <a:pos x="200" y="46"/>
                  </a:cxn>
                  <a:cxn ang="0">
                    <a:pos x="198" y="53"/>
                  </a:cxn>
                  <a:cxn ang="0">
                    <a:pos x="195" y="60"/>
                  </a:cxn>
                  <a:cxn ang="0">
                    <a:pos x="194" y="66"/>
                  </a:cxn>
                  <a:cxn ang="0">
                    <a:pos x="196" y="76"/>
                  </a:cxn>
                  <a:cxn ang="0">
                    <a:pos x="201" y="83"/>
                  </a:cxn>
                  <a:cxn ang="0">
                    <a:pos x="208" y="87"/>
                  </a:cxn>
                  <a:cxn ang="0">
                    <a:pos x="214" y="93"/>
                  </a:cxn>
                  <a:cxn ang="0">
                    <a:pos x="214" y="98"/>
                  </a:cxn>
                  <a:cxn ang="0">
                    <a:pos x="213" y="103"/>
                  </a:cxn>
                  <a:cxn ang="0">
                    <a:pos x="208" y="105"/>
                  </a:cxn>
                  <a:cxn ang="0">
                    <a:pos x="198" y="106"/>
                  </a:cxn>
                  <a:cxn ang="0">
                    <a:pos x="198" y="113"/>
                  </a:cxn>
                  <a:cxn ang="0">
                    <a:pos x="201" y="119"/>
                  </a:cxn>
                  <a:cxn ang="0">
                    <a:pos x="204" y="126"/>
                  </a:cxn>
                  <a:cxn ang="0">
                    <a:pos x="205" y="130"/>
                  </a:cxn>
                  <a:cxn ang="0">
                    <a:pos x="198" y="138"/>
                  </a:cxn>
                  <a:cxn ang="0">
                    <a:pos x="202" y="140"/>
                  </a:cxn>
                  <a:cxn ang="0">
                    <a:pos x="205" y="147"/>
                  </a:cxn>
                  <a:cxn ang="0">
                    <a:pos x="199" y="158"/>
                  </a:cxn>
                  <a:cxn ang="0">
                    <a:pos x="202" y="164"/>
                  </a:cxn>
                  <a:cxn ang="0">
                    <a:pos x="202" y="174"/>
                  </a:cxn>
                  <a:cxn ang="0">
                    <a:pos x="198" y="184"/>
                  </a:cxn>
                  <a:cxn ang="0">
                    <a:pos x="191" y="190"/>
                  </a:cxn>
                  <a:cxn ang="0">
                    <a:pos x="177" y="192"/>
                  </a:cxn>
                  <a:cxn ang="0">
                    <a:pos x="165" y="191"/>
                  </a:cxn>
                  <a:cxn ang="0">
                    <a:pos x="152" y="188"/>
                  </a:cxn>
                  <a:cxn ang="0">
                    <a:pos x="145" y="186"/>
                  </a:cxn>
                  <a:cxn ang="0">
                    <a:pos x="138" y="183"/>
                  </a:cxn>
                  <a:cxn ang="0">
                    <a:pos x="135" y="200"/>
                  </a:cxn>
                  <a:cxn ang="0">
                    <a:pos x="136" y="214"/>
                  </a:cxn>
                  <a:cxn ang="0">
                    <a:pos x="136" y="238"/>
                  </a:cxn>
                  <a:cxn ang="0">
                    <a:pos x="135" y="261"/>
                  </a:cxn>
                  <a:cxn ang="0">
                    <a:pos x="108" y="261"/>
                  </a:cxn>
                  <a:cxn ang="0">
                    <a:pos x="82" y="256"/>
                  </a:cxn>
                  <a:cxn ang="0">
                    <a:pos x="53" y="246"/>
                  </a:cxn>
                  <a:cxn ang="0">
                    <a:pos x="35" y="239"/>
                  </a:cxn>
                  <a:cxn ang="0">
                    <a:pos x="13" y="217"/>
                  </a:cxn>
                  <a:cxn ang="0">
                    <a:pos x="0" y="201"/>
                  </a:cxn>
                  <a:cxn ang="0">
                    <a:pos x="1" y="0"/>
                  </a:cxn>
                  <a:cxn ang="0">
                    <a:pos x="196" y="2"/>
                  </a:cxn>
                </a:cxnLst>
                <a:rect l="0" t="0" r="r" b="b"/>
                <a:pathLst>
                  <a:path w="214" h="261">
                    <a:moveTo>
                      <a:pt x="196" y="2"/>
                    </a:moveTo>
                    <a:lnTo>
                      <a:pt x="201" y="29"/>
                    </a:lnTo>
                    <a:lnTo>
                      <a:pt x="200" y="46"/>
                    </a:lnTo>
                    <a:lnTo>
                      <a:pt x="198" y="53"/>
                    </a:lnTo>
                    <a:lnTo>
                      <a:pt x="195" y="60"/>
                    </a:lnTo>
                    <a:lnTo>
                      <a:pt x="194" y="66"/>
                    </a:lnTo>
                    <a:lnTo>
                      <a:pt x="196" y="76"/>
                    </a:lnTo>
                    <a:lnTo>
                      <a:pt x="201" y="83"/>
                    </a:lnTo>
                    <a:lnTo>
                      <a:pt x="208" y="87"/>
                    </a:lnTo>
                    <a:lnTo>
                      <a:pt x="214" y="93"/>
                    </a:lnTo>
                    <a:lnTo>
                      <a:pt x="214" y="98"/>
                    </a:lnTo>
                    <a:lnTo>
                      <a:pt x="213" y="103"/>
                    </a:lnTo>
                    <a:lnTo>
                      <a:pt x="208" y="105"/>
                    </a:lnTo>
                    <a:lnTo>
                      <a:pt x="198" y="106"/>
                    </a:lnTo>
                    <a:lnTo>
                      <a:pt x="198" y="113"/>
                    </a:lnTo>
                    <a:lnTo>
                      <a:pt x="201" y="119"/>
                    </a:lnTo>
                    <a:lnTo>
                      <a:pt x="204" y="126"/>
                    </a:lnTo>
                    <a:lnTo>
                      <a:pt x="205" y="130"/>
                    </a:lnTo>
                    <a:lnTo>
                      <a:pt x="198" y="138"/>
                    </a:lnTo>
                    <a:lnTo>
                      <a:pt x="202" y="140"/>
                    </a:lnTo>
                    <a:lnTo>
                      <a:pt x="205" y="147"/>
                    </a:lnTo>
                    <a:lnTo>
                      <a:pt x="199" y="158"/>
                    </a:lnTo>
                    <a:lnTo>
                      <a:pt x="202" y="164"/>
                    </a:lnTo>
                    <a:lnTo>
                      <a:pt x="202" y="174"/>
                    </a:lnTo>
                    <a:lnTo>
                      <a:pt x="198" y="184"/>
                    </a:lnTo>
                    <a:lnTo>
                      <a:pt x="191" y="190"/>
                    </a:lnTo>
                    <a:lnTo>
                      <a:pt x="177" y="192"/>
                    </a:lnTo>
                    <a:lnTo>
                      <a:pt x="165" y="191"/>
                    </a:lnTo>
                    <a:lnTo>
                      <a:pt x="152" y="188"/>
                    </a:lnTo>
                    <a:lnTo>
                      <a:pt x="145" y="186"/>
                    </a:lnTo>
                    <a:lnTo>
                      <a:pt x="138" y="183"/>
                    </a:lnTo>
                    <a:lnTo>
                      <a:pt x="135" y="200"/>
                    </a:lnTo>
                    <a:lnTo>
                      <a:pt x="136" y="214"/>
                    </a:lnTo>
                    <a:lnTo>
                      <a:pt x="136" y="238"/>
                    </a:lnTo>
                    <a:lnTo>
                      <a:pt x="135" y="261"/>
                    </a:lnTo>
                    <a:lnTo>
                      <a:pt x="108" y="261"/>
                    </a:lnTo>
                    <a:lnTo>
                      <a:pt x="82" y="256"/>
                    </a:lnTo>
                    <a:lnTo>
                      <a:pt x="53" y="246"/>
                    </a:lnTo>
                    <a:lnTo>
                      <a:pt x="35" y="239"/>
                    </a:lnTo>
                    <a:lnTo>
                      <a:pt x="13" y="217"/>
                    </a:lnTo>
                    <a:lnTo>
                      <a:pt x="0" y="201"/>
                    </a:lnTo>
                    <a:lnTo>
                      <a:pt x="1" y="0"/>
                    </a:lnTo>
                    <a:lnTo>
                      <a:pt x="196" y="2"/>
                    </a:lnTo>
                    <a:close/>
                  </a:path>
                </a:pathLst>
              </a:custGeom>
              <a:solidFill>
                <a:srgbClr val="FFBFBF"/>
              </a:solidFill>
              <a:ln w="4763">
                <a:solidFill>
                  <a:srgbClr val="F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54" name="Freeform 118"/>
              <p:cNvSpPr>
                <a:spLocks/>
              </p:cNvSpPr>
              <p:nvPr/>
            </p:nvSpPr>
            <p:spPr bwMode="auto">
              <a:xfrm>
                <a:off x="3521" y="3748"/>
                <a:ext cx="123" cy="136"/>
              </a:xfrm>
              <a:custGeom>
                <a:avLst/>
                <a:gdLst/>
                <a:ahLst/>
                <a:cxnLst>
                  <a:cxn ang="0">
                    <a:pos x="365" y="123"/>
                  </a:cxn>
                  <a:cxn ang="0">
                    <a:pos x="342" y="128"/>
                  </a:cxn>
                  <a:cxn ang="0">
                    <a:pos x="327" y="135"/>
                  </a:cxn>
                  <a:cxn ang="0">
                    <a:pos x="322" y="121"/>
                  </a:cxn>
                  <a:cxn ang="0">
                    <a:pos x="302" y="128"/>
                  </a:cxn>
                  <a:cxn ang="0">
                    <a:pos x="291" y="137"/>
                  </a:cxn>
                  <a:cxn ang="0">
                    <a:pos x="278" y="127"/>
                  </a:cxn>
                  <a:cxn ang="0">
                    <a:pos x="265" y="145"/>
                  </a:cxn>
                  <a:cxn ang="0">
                    <a:pos x="253" y="155"/>
                  </a:cxn>
                  <a:cxn ang="0">
                    <a:pos x="227" y="170"/>
                  </a:cxn>
                  <a:cxn ang="0">
                    <a:pos x="214" y="157"/>
                  </a:cxn>
                  <a:cxn ang="0">
                    <a:pos x="211" y="147"/>
                  </a:cxn>
                  <a:cxn ang="0">
                    <a:pos x="204" y="142"/>
                  </a:cxn>
                  <a:cxn ang="0">
                    <a:pos x="194" y="140"/>
                  </a:cxn>
                  <a:cxn ang="0">
                    <a:pos x="186" y="140"/>
                  </a:cxn>
                  <a:cxn ang="0">
                    <a:pos x="175" y="148"/>
                  </a:cxn>
                  <a:cxn ang="0">
                    <a:pos x="169" y="158"/>
                  </a:cxn>
                  <a:cxn ang="0">
                    <a:pos x="169" y="173"/>
                  </a:cxn>
                  <a:cxn ang="0">
                    <a:pos x="174" y="188"/>
                  </a:cxn>
                  <a:cxn ang="0">
                    <a:pos x="180" y="208"/>
                  </a:cxn>
                  <a:cxn ang="0">
                    <a:pos x="187" y="241"/>
                  </a:cxn>
                  <a:cxn ang="0">
                    <a:pos x="188" y="261"/>
                  </a:cxn>
                  <a:cxn ang="0">
                    <a:pos x="189" y="284"/>
                  </a:cxn>
                  <a:cxn ang="0">
                    <a:pos x="187" y="306"/>
                  </a:cxn>
                  <a:cxn ang="0">
                    <a:pos x="182" y="325"/>
                  </a:cxn>
                  <a:cxn ang="0">
                    <a:pos x="164" y="357"/>
                  </a:cxn>
                  <a:cxn ang="0">
                    <a:pos x="140" y="385"/>
                  </a:cxn>
                  <a:cxn ang="0">
                    <a:pos x="114" y="400"/>
                  </a:cxn>
                  <a:cxn ang="0">
                    <a:pos x="98" y="407"/>
                  </a:cxn>
                  <a:cxn ang="0">
                    <a:pos x="77" y="408"/>
                  </a:cxn>
                  <a:cxn ang="0">
                    <a:pos x="60" y="403"/>
                  </a:cxn>
                  <a:cxn ang="0">
                    <a:pos x="47" y="398"/>
                  </a:cxn>
                  <a:cxn ang="0">
                    <a:pos x="35" y="387"/>
                  </a:cxn>
                  <a:cxn ang="0">
                    <a:pos x="25" y="376"/>
                  </a:cxn>
                  <a:cxn ang="0">
                    <a:pos x="38" y="366"/>
                  </a:cxn>
                  <a:cxn ang="0">
                    <a:pos x="47" y="356"/>
                  </a:cxn>
                  <a:cxn ang="0">
                    <a:pos x="50" y="343"/>
                  </a:cxn>
                  <a:cxn ang="0">
                    <a:pos x="27" y="351"/>
                  </a:cxn>
                  <a:cxn ang="0">
                    <a:pos x="13" y="350"/>
                  </a:cxn>
                  <a:cxn ang="0">
                    <a:pos x="1" y="342"/>
                  </a:cxn>
                  <a:cxn ang="0">
                    <a:pos x="0" y="335"/>
                  </a:cxn>
                  <a:cxn ang="0">
                    <a:pos x="21" y="317"/>
                  </a:cxn>
                  <a:cxn ang="0">
                    <a:pos x="34" y="303"/>
                  </a:cxn>
                  <a:cxn ang="0">
                    <a:pos x="43" y="266"/>
                  </a:cxn>
                  <a:cxn ang="0">
                    <a:pos x="47" y="239"/>
                  </a:cxn>
                  <a:cxn ang="0">
                    <a:pos x="45" y="187"/>
                  </a:cxn>
                  <a:cxn ang="0">
                    <a:pos x="47" y="142"/>
                  </a:cxn>
                  <a:cxn ang="0">
                    <a:pos x="49" y="110"/>
                  </a:cxn>
                  <a:cxn ang="0">
                    <a:pos x="53" y="78"/>
                  </a:cxn>
                  <a:cxn ang="0">
                    <a:pos x="71" y="48"/>
                  </a:cxn>
                  <a:cxn ang="0">
                    <a:pos x="92" y="29"/>
                  </a:cxn>
                  <a:cxn ang="0">
                    <a:pos x="117" y="17"/>
                  </a:cxn>
                  <a:cxn ang="0">
                    <a:pos x="145" y="5"/>
                  </a:cxn>
                  <a:cxn ang="0">
                    <a:pos x="182" y="0"/>
                  </a:cxn>
                  <a:cxn ang="0">
                    <a:pos x="208" y="0"/>
                  </a:cxn>
                  <a:cxn ang="0">
                    <a:pos x="230" y="2"/>
                  </a:cxn>
                  <a:cxn ang="0">
                    <a:pos x="265" y="12"/>
                  </a:cxn>
                  <a:cxn ang="0">
                    <a:pos x="300" y="19"/>
                  </a:cxn>
                  <a:cxn ang="0">
                    <a:pos x="323" y="33"/>
                  </a:cxn>
                  <a:cxn ang="0">
                    <a:pos x="339" y="48"/>
                  </a:cxn>
                  <a:cxn ang="0">
                    <a:pos x="355" y="67"/>
                  </a:cxn>
                  <a:cxn ang="0">
                    <a:pos x="360" y="86"/>
                  </a:cxn>
                  <a:cxn ang="0">
                    <a:pos x="365" y="123"/>
                  </a:cxn>
                </a:cxnLst>
                <a:rect l="0" t="0" r="r" b="b"/>
                <a:pathLst>
                  <a:path w="365" h="408">
                    <a:moveTo>
                      <a:pt x="365" y="123"/>
                    </a:moveTo>
                    <a:lnTo>
                      <a:pt x="342" y="128"/>
                    </a:lnTo>
                    <a:lnTo>
                      <a:pt x="327" y="135"/>
                    </a:lnTo>
                    <a:lnTo>
                      <a:pt x="322" y="121"/>
                    </a:lnTo>
                    <a:lnTo>
                      <a:pt x="302" y="128"/>
                    </a:lnTo>
                    <a:lnTo>
                      <a:pt x="291" y="137"/>
                    </a:lnTo>
                    <a:lnTo>
                      <a:pt x="278" y="127"/>
                    </a:lnTo>
                    <a:lnTo>
                      <a:pt x="265" y="145"/>
                    </a:lnTo>
                    <a:lnTo>
                      <a:pt x="253" y="155"/>
                    </a:lnTo>
                    <a:lnTo>
                      <a:pt x="227" y="170"/>
                    </a:lnTo>
                    <a:lnTo>
                      <a:pt x="214" y="157"/>
                    </a:lnTo>
                    <a:lnTo>
                      <a:pt x="211" y="147"/>
                    </a:lnTo>
                    <a:lnTo>
                      <a:pt x="204" y="142"/>
                    </a:lnTo>
                    <a:lnTo>
                      <a:pt x="194" y="140"/>
                    </a:lnTo>
                    <a:lnTo>
                      <a:pt x="186" y="140"/>
                    </a:lnTo>
                    <a:lnTo>
                      <a:pt x="175" y="148"/>
                    </a:lnTo>
                    <a:lnTo>
                      <a:pt x="169" y="158"/>
                    </a:lnTo>
                    <a:lnTo>
                      <a:pt x="169" y="173"/>
                    </a:lnTo>
                    <a:lnTo>
                      <a:pt x="174" y="188"/>
                    </a:lnTo>
                    <a:lnTo>
                      <a:pt x="180" y="208"/>
                    </a:lnTo>
                    <a:lnTo>
                      <a:pt x="187" y="241"/>
                    </a:lnTo>
                    <a:lnTo>
                      <a:pt x="188" y="261"/>
                    </a:lnTo>
                    <a:lnTo>
                      <a:pt x="189" y="284"/>
                    </a:lnTo>
                    <a:lnTo>
                      <a:pt x="187" y="306"/>
                    </a:lnTo>
                    <a:lnTo>
                      <a:pt x="182" y="325"/>
                    </a:lnTo>
                    <a:lnTo>
                      <a:pt x="164" y="357"/>
                    </a:lnTo>
                    <a:lnTo>
                      <a:pt x="140" y="385"/>
                    </a:lnTo>
                    <a:lnTo>
                      <a:pt x="114" y="400"/>
                    </a:lnTo>
                    <a:lnTo>
                      <a:pt x="98" y="407"/>
                    </a:lnTo>
                    <a:lnTo>
                      <a:pt x="77" y="408"/>
                    </a:lnTo>
                    <a:lnTo>
                      <a:pt x="60" y="403"/>
                    </a:lnTo>
                    <a:lnTo>
                      <a:pt x="47" y="398"/>
                    </a:lnTo>
                    <a:lnTo>
                      <a:pt x="35" y="387"/>
                    </a:lnTo>
                    <a:lnTo>
                      <a:pt x="25" y="376"/>
                    </a:lnTo>
                    <a:lnTo>
                      <a:pt x="38" y="366"/>
                    </a:lnTo>
                    <a:lnTo>
                      <a:pt x="47" y="356"/>
                    </a:lnTo>
                    <a:lnTo>
                      <a:pt x="50" y="343"/>
                    </a:lnTo>
                    <a:lnTo>
                      <a:pt x="27" y="351"/>
                    </a:lnTo>
                    <a:lnTo>
                      <a:pt x="13" y="350"/>
                    </a:lnTo>
                    <a:lnTo>
                      <a:pt x="1" y="342"/>
                    </a:lnTo>
                    <a:lnTo>
                      <a:pt x="0" y="335"/>
                    </a:lnTo>
                    <a:lnTo>
                      <a:pt x="21" y="317"/>
                    </a:lnTo>
                    <a:lnTo>
                      <a:pt x="34" y="303"/>
                    </a:lnTo>
                    <a:lnTo>
                      <a:pt x="43" y="266"/>
                    </a:lnTo>
                    <a:lnTo>
                      <a:pt x="47" y="239"/>
                    </a:lnTo>
                    <a:lnTo>
                      <a:pt x="45" y="187"/>
                    </a:lnTo>
                    <a:lnTo>
                      <a:pt x="47" y="142"/>
                    </a:lnTo>
                    <a:lnTo>
                      <a:pt x="49" y="110"/>
                    </a:lnTo>
                    <a:lnTo>
                      <a:pt x="53" y="78"/>
                    </a:lnTo>
                    <a:lnTo>
                      <a:pt x="71" y="48"/>
                    </a:lnTo>
                    <a:lnTo>
                      <a:pt x="92" y="29"/>
                    </a:lnTo>
                    <a:lnTo>
                      <a:pt x="117" y="17"/>
                    </a:lnTo>
                    <a:lnTo>
                      <a:pt x="145" y="5"/>
                    </a:lnTo>
                    <a:lnTo>
                      <a:pt x="182" y="0"/>
                    </a:lnTo>
                    <a:lnTo>
                      <a:pt x="208" y="0"/>
                    </a:lnTo>
                    <a:lnTo>
                      <a:pt x="230" y="2"/>
                    </a:lnTo>
                    <a:lnTo>
                      <a:pt x="265" y="12"/>
                    </a:lnTo>
                    <a:lnTo>
                      <a:pt x="300" y="19"/>
                    </a:lnTo>
                    <a:lnTo>
                      <a:pt x="323" y="33"/>
                    </a:lnTo>
                    <a:lnTo>
                      <a:pt x="339" y="48"/>
                    </a:lnTo>
                    <a:lnTo>
                      <a:pt x="355" y="67"/>
                    </a:lnTo>
                    <a:lnTo>
                      <a:pt x="360" y="86"/>
                    </a:lnTo>
                    <a:lnTo>
                      <a:pt x="365" y="1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9900">
                      <a:gamma/>
                      <a:shade val="45490"/>
                      <a:invGamma/>
                    </a:srgbClr>
                  </a:gs>
                  <a:gs pos="100000">
                    <a:srgbClr val="FF9900"/>
                  </a:gs>
                </a:gsLst>
                <a:lin ang="5400000" scaled="1"/>
              </a:gra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55" name="Freeform 119"/>
              <p:cNvSpPr>
                <a:spLocks/>
              </p:cNvSpPr>
              <p:nvPr/>
            </p:nvSpPr>
            <p:spPr bwMode="auto">
              <a:xfrm>
                <a:off x="3586" y="3749"/>
                <a:ext cx="27" cy="5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136"/>
                  </a:cxn>
                  <a:cxn ang="0">
                    <a:pos x="10" y="143"/>
                  </a:cxn>
                  <a:cxn ang="0">
                    <a:pos x="15" y="148"/>
                  </a:cxn>
                  <a:cxn ang="0">
                    <a:pos x="19" y="155"/>
                  </a:cxn>
                  <a:cxn ang="0">
                    <a:pos x="23" y="159"/>
                  </a:cxn>
                  <a:cxn ang="0">
                    <a:pos x="83" y="13"/>
                  </a:cxn>
                  <a:cxn ang="0">
                    <a:pos x="52" y="3"/>
                  </a:cxn>
                  <a:cxn ang="0">
                    <a:pos x="33" y="0"/>
                  </a:cxn>
                </a:cxnLst>
                <a:rect l="0" t="0" r="r" b="b"/>
                <a:pathLst>
                  <a:path w="83" h="159">
                    <a:moveTo>
                      <a:pt x="33" y="0"/>
                    </a:moveTo>
                    <a:lnTo>
                      <a:pt x="0" y="136"/>
                    </a:lnTo>
                    <a:lnTo>
                      <a:pt x="10" y="143"/>
                    </a:lnTo>
                    <a:lnTo>
                      <a:pt x="15" y="148"/>
                    </a:lnTo>
                    <a:lnTo>
                      <a:pt x="19" y="155"/>
                    </a:lnTo>
                    <a:lnTo>
                      <a:pt x="23" y="159"/>
                    </a:lnTo>
                    <a:lnTo>
                      <a:pt x="83" y="13"/>
                    </a:lnTo>
                    <a:lnTo>
                      <a:pt x="52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4462" name="Rectangle 126"/>
          <p:cNvSpPr>
            <a:spLocks noChangeArrowheads="1"/>
          </p:cNvSpPr>
          <p:nvPr/>
        </p:nvSpPr>
        <p:spPr bwMode="auto">
          <a:xfrm>
            <a:off x="0" y="5305425"/>
            <a:ext cx="50403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hlink"/>
                </a:solidFill>
                <a:effectLst/>
              </a:rPr>
              <a:t>Для долговременного хранения информации в памяти необходимо повторение.</a:t>
            </a:r>
            <a:r>
              <a:rPr lang="ru-RU" sz="2400" b="1">
                <a:solidFill>
                  <a:srgbClr val="99FF99"/>
                </a:solidFill>
                <a:effectLst/>
              </a:rPr>
              <a:t>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4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8075612" cy="7921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smtClean="0">
                <a:solidFill>
                  <a:schemeClr val="hlink"/>
                </a:solidFill>
                <a:latin typeface="Times New Roman" pitchFamily="18" charset="0"/>
              </a:rPr>
              <a:t>Способы организации процесса повторения</a:t>
            </a: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395288" y="404813"/>
            <a:ext cx="8280400" cy="1439862"/>
          </a:xfrm>
          <a:prstGeom prst="octagon">
            <a:avLst>
              <a:gd name="adj" fmla="val 292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1258888" cy="2449513"/>
          </a:xfrm>
          <a:prstGeom prst="curvedRightArrow">
            <a:avLst>
              <a:gd name="adj1" fmla="val 38916"/>
              <a:gd name="adj2" fmla="val 77831"/>
              <a:gd name="adj3" fmla="val 33333"/>
            </a:avLst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 flipH="1">
            <a:off x="8101013" y="1700213"/>
            <a:ext cx="1042987" cy="2520950"/>
          </a:xfrm>
          <a:prstGeom prst="curvedRightArrow">
            <a:avLst>
              <a:gd name="adj1" fmla="val 48341"/>
              <a:gd name="adj2" fmla="val 96682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1455738" y="3803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effectLst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1331913" y="2060575"/>
            <a:ext cx="3168650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способ.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ctr"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</a:t>
            </a:r>
          </a:p>
          <a:p>
            <a:pPr algn="ctr">
              <a:defRPr/>
            </a:pPr>
            <a:r>
              <a:rPr lang="ru-RU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перерывов при </a:t>
            </a:r>
          </a:p>
          <a:p>
            <a:pPr algn="ctr">
              <a:defRPr/>
            </a:pPr>
            <a:r>
              <a:rPr lang="ru-RU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заучивании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4572000" y="2492375"/>
            <a:ext cx="3600450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 способ.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Организация </a:t>
            </a:r>
          </a:p>
          <a:p>
            <a:pPr algn="ctr">
              <a:defRPr/>
            </a:pPr>
            <a:r>
              <a:rPr lang="ru-RU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рационального </a:t>
            </a:r>
          </a:p>
          <a:p>
            <a:pPr algn="ctr">
              <a:defRPr/>
            </a:pPr>
            <a:r>
              <a:rPr lang="ru-RU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повторения</a:t>
            </a:r>
          </a:p>
        </p:txBody>
      </p:sp>
      <p:sp>
        <p:nvSpPr>
          <p:cNvPr id="49171" name="AutoShape 19"/>
          <p:cNvSpPr>
            <a:spLocks/>
          </p:cNvSpPr>
          <p:nvPr/>
        </p:nvSpPr>
        <p:spPr bwMode="auto">
          <a:xfrm>
            <a:off x="1116013" y="4149725"/>
            <a:ext cx="2160587" cy="609600"/>
          </a:xfrm>
          <a:prstGeom prst="borderCallout2">
            <a:avLst>
              <a:gd name="adj1" fmla="val 18750"/>
              <a:gd name="adj2" fmla="val 103528"/>
              <a:gd name="adj3" fmla="val 18750"/>
              <a:gd name="adj4" fmla="val 130565"/>
              <a:gd name="adj5" fmla="val -20315"/>
              <a:gd name="adj6" fmla="val 158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effectLst/>
              </a:rPr>
              <a:t>1.Прочитать - повторить</a:t>
            </a:r>
          </a:p>
        </p:txBody>
      </p:sp>
      <p:sp>
        <p:nvSpPr>
          <p:cNvPr id="49172" name="AutoShape 20"/>
          <p:cNvSpPr>
            <a:spLocks/>
          </p:cNvSpPr>
          <p:nvPr/>
        </p:nvSpPr>
        <p:spPr bwMode="auto">
          <a:xfrm>
            <a:off x="1116013" y="5013325"/>
            <a:ext cx="2160587" cy="792163"/>
          </a:xfrm>
          <a:prstGeom prst="borderCallout2">
            <a:avLst>
              <a:gd name="adj1" fmla="val 14431"/>
              <a:gd name="adj2" fmla="val 103528"/>
              <a:gd name="adj3" fmla="val 14431"/>
              <a:gd name="adj4" fmla="val 103528"/>
              <a:gd name="adj5" fmla="val -92185"/>
              <a:gd name="adj6" fmla="val 183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000" b="1">
                <a:solidFill>
                  <a:schemeClr val="tx2"/>
                </a:solidFill>
                <a:effectLst/>
              </a:rPr>
              <a:t>2. Повторить через 10-15 минут.</a:t>
            </a:r>
          </a:p>
          <a:p>
            <a:pPr algn="ctr"/>
            <a:endParaRPr lang="ru-RU" sz="2000" b="1">
              <a:solidFill>
                <a:schemeClr val="tx2"/>
              </a:solidFill>
              <a:effectLst/>
            </a:endParaRPr>
          </a:p>
        </p:txBody>
      </p:sp>
      <p:sp>
        <p:nvSpPr>
          <p:cNvPr id="49173" name="AutoShape 21"/>
          <p:cNvSpPr>
            <a:spLocks/>
          </p:cNvSpPr>
          <p:nvPr/>
        </p:nvSpPr>
        <p:spPr bwMode="auto">
          <a:xfrm>
            <a:off x="6084888" y="4724400"/>
            <a:ext cx="2503487" cy="762000"/>
          </a:xfrm>
          <a:prstGeom prst="borderCallout2">
            <a:avLst>
              <a:gd name="adj1" fmla="val 15000"/>
              <a:gd name="adj2" fmla="val -3042"/>
              <a:gd name="adj3" fmla="val 15000"/>
              <a:gd name="adj4" fmla="val -6722"/>
              <a:gd name="adj5" fmla="val -50833"/>
              <a:gd name="adj6" fmla="val -12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000" b="1">
                <a:effectLst/>
              </a:rPr>
              <a:t>3. Повторить через 8-9 часов</a:t>
            </a:r>
            <a:r>
              <a:rPr lang="ru-RU">
                <a:effectLst/>
              </a:rPr>
              <a:t>.</a:t>
            </a:r>
          </a:p>
          <a:p>
            <a:pPr algn="ctr"/>
            <a:endParaRPr lang="ru-RU">
              <a:effectLst/>
            </a:endParaRPr>
          </a:p>
        </p:txBody>
      </p:sp>
      <p:sp>
        <p:nvSpPr>
          <p:cNvPr id="49174" name="AutoShape 22"/>
          <p:cNvSpPr>
            <a:spLocks/>
          </p:cNvSpPr>
          <p:nvPr/>
        </p:nvSpPr>
        <p:spPr bwMode="auto">
          <a:xfrm>
            <a:off x="6084888" y="5734050"/>
            <a:ext cx="2519362" cy="792163"/>
          </a:xfrm>
          <a:prstGeom prst="borderCallout2">
            <a:avLst>
              <a:gd name="adj1" fmla="val 14431"/>
              <a:gd name="adj2" fmla="val -3023"/>
              <a:gd name="adj3" fmla="val 14431"/>
              <a:gd name="adj4" fmla="val -13356"/>
              <a:gd name="adj5" fmla="val -183366"/>
              <a:gd name="adj6" fmla="val -337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000" b="1">
                <a:effectLst/>
              </a:rPr>
              <a:t>4 Повторить через день.</a:t>
            </a:r>
          </a:p>
          <a:p>
            <a:pPr algn="ctr"/>
            <a:endParaRPr lang="ru-RU" sz="2000" b="1">
              <a:effectLst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>
            <a:off x="4140200" y="6092825"/>
            <a:ext cx="865188" cy="7651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62" grpId="0" animBg="1" autoUpdateAnimBg="0"/>
      <p:bldP spid="49164" grpId="0" animBg="1" autoUpdateAnimBg="0"/>
      <p:bldP spid="49171" grpId="0" animBg="1" autoUpdateAnimBg="0"/>
      <p:bldP spid="49172" grpId="0" animBg="1" autoUpdateAnimBg="0"/>
      <p:bldP spid="49173" grpId="0" animBg="1" autoUpdateAnimBg="0"/>
      <p:bldP spid="49174" grpId="0" animBg="1" autoUpdateAnimBg="0"/>
      <p:bldP spid="491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 </a:t>
            </a:r>
            <a:endParaRPr lang="ru-RU" sz="3600" b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916238" y="188913"/>
            <a:ext cx="3671887" cy="115252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FF6600"/>
                </a:solidFill>
              </a:rPr>
              <a:t>III способ.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chemeClr val="hlink"/>
                </a:solidFill>
              </a:rPr>
              <a:t>Формула успешного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chemeClr val="hlink"/>
                </a:solidFill>
              </a:rPr>
              <a:t>повторения ОЧОГ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539750" y="1557338"/>
            <a:ext cx="81359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– ориентировка.</a:t>
            </a: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Прочитайте текст с целью понять его главные мысли. </a:t>
            </a:r>
          </a:p>
          <a:p>
            <a:pPr>
              <a:defRPr/>
            </a:pPr>
            <a:r>
              <a:rPr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 – чтение.</a:t>
            </a: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Прочитайте текст внимательно и постарайтесь выделить второстепенные детали, установите их связь с главными мыслями. </a:t>
            </a:r>
          </a:p>
          <a:p>
            <a:pPr>
              <a:defRPr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– обзор.</a:t>
            </a: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Быстро просмотрите текст. Чтобы углубить понимание текста, поставьте вопросы к главным мыслям.</a:t>
            </a:r>
          </a:p>
          <a:p>
            <a:pPr>
              <a:defRPr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 – главное.</a:t>
            </a: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Мысленно перескажите текст припоминая при этом главные мысли. </a:t>
            </a:r>
          </a:p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Число повторений должно быть 2-3.</a:t>
            </a:r>
          </a:p>
        </p:txBody>
      </p:sp>
      <p:pic>
        <p:nvPicPr>
          <p:cNvPr id="6149" name="Picture 11" descr="baby120[1]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476250"/>
            <a:ext cx="1266825" cy="857250"/>
          </a:xfr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 autoUpdateAnimBg="0"/>
      <p:bldP spid="6349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 descr="211f6d0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3348038" cy="2744788"/>
          </a:xfrm>
          <a:noFill/>
        </p:spPr>
      </p:pic>
      <p:pic>
        <p:nvPicPr>
          <p:cNvPr id="7171" name="Picture 16" descr="7055f7b9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910013"/>
            <a:ext cx="3348038" cy="2947987"/>
          </a:xfrm>
          <a:noFill/>
        </p:spPr>
      </p:pic>
      <p:pic>
        <p:nvPicPr>
          <p:cNvPr id="7172" name="Picture 22" descr="39691c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3878263"/>
            <a:ext cx="3095625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3" descr="9880052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0"/>
            <a:ext cx="28432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4" name="Group 27"/>
          <p:cNvGrpSpPr>
            <a:grpSpLocks/>
          </p:cNvGrpSpPr>
          <p:nvPr/>
        </p:nvGrpSpPr>
        <p:grpSpPr bwMode="auto">
          <a:xfrm>
            <a:off x="0" y="2133600"/>
            <a:ext cx="3529013" cy="2159000"/>
            <a:chOff x="144" y="96"/>
            <a:chExt cx="2016" cy="1602"/>
          </a:xfrm>
        </p:grpSpPr>
        <p:pic>
          <p:nvPicPr>
            <p:cNvPr id="7177" name="Picture 28" descr="AG00343_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4" y="96"/>
              <a:ext cx="2016" cy="1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05" name="Text Box 29"/>
            <p:cNvSpPr txBox="1">
              <a:spLocks noChangeArrowheads="1"/>
            </p:cNvSpPr>
            <p:nvPr/>
          </p:nvSpPr>
          <p:spPr bwMode="auto">
            <a:xfrm>
              <a:off x="288" y="710"/>
              <a:ext cx="1200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Важно уметь расслабиться!</a:t>
              </a:r>
            </a:p>
          </p:txBody>
        </p:sp>
      </p:grpSp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3635375" y="3068638"/>
            <a:ext cx="550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Аутогенная тренировка. </a:t>
            </a:r>
          </a:p>
        </p:txBody>
      </p:sp>
      <p:pic>
        <p:nvPicPr>
          <p:cNvPr id="50208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39200" y="243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2517" fill="hold"/>
                                        <p:tgtEl>
                                          <p:spTgt spid="50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208"/>
                </p:tgtEl>
              </p:cMediaNode>
            </p:audio>
          </p:childTnLst>
        </p:cTn>
      </p:par>
    </p:tnLst>
    <p:bldLst>
      <p:bldP spid="5020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493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hlink"/>
                </a:solidFill>
              </a:rPr>
              <a:t>Упражнения  для релаксации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411413" y="1484313"/>
            <a:ext cx="6119812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endParaRPr lang="ru-RU" sz="8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80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>
                <a:solidFill>
                  <a:srgbClr val="FF6600"/>
                </a:solidFill>
              </a:rPr>
              <a:t>Для рук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/>
              <a:t>	1.    сжать кисти рук в кулак, разжать     2.   максимально растопырить пальцы рук, расслабиться. 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/>
              <a:t>                                         		  		      </a:t>
            </a:r>
            <a:r>
              <a:rPr lang="ru-RU" sz="2400" smtClean="0">
                <a:solidFill>
                  <a:srgbClr val="FF6600"/>
                </a:solidFill>
              </a:rPr>
              <a:t>Для ног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/>
              <a:t>	1.    упереться пятками в пол, максимально поднять носки, напрячься, сбросить напряжение.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/>
              <a:t>	2.    упереться пальцами ног в пол, максимально поднять пятки, напрячься, сбросить напряжение.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/>
              <a:t> </a:t>
            </a:r>
          </a:p>
        </p:txBody>
      </p:sp>
      <p:pic>
        <p:nvPicPr>
          <p:cNvPr id="56325" name="Picture 5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341438"/>
            <a:ext cx="1108075" cy="1223962"/>
          </a:xfrm>
          <a:noFill/>
        </p:spPr>
      </p:pic>
      <p:pic>
        <p:nvPicPr>
          <p:cNvPr id="56328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750" y="2636838"/>
            <a:ext cx="1133475" cy="1111250"/>
          </a:xfrm>
          <a:noFill/>
        </p:spPr>
      </p:pic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789363"/>
            <a:ext cx="11255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5300663"/>
            <a:ext cx="1152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utoUpdateAnimBg="0"/>
      <p:bldP spid="5632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08400" y="1125538"/>
            <a:ext cx="4829175" cy="48339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smtClean="0"/>
              <a:t>		    </a:t>
            </a:r>
            <a:r>
              <a:rPr lang="ru-RU" sz="2400" smtClean="0">
                <a:solidFill>
                  <a:srgbClr val="FF6600"/>
                </a:solidFill>
              </a:rPr>
              <a:t>Для лица</a:t>
            </a:r>
          </a:p>
          <a:p>
            <a:pPr eaLnBrk="1" hangingPunct="1">
              <a:buFontTx/>
              <a:buNone/>
              <a:defRPr/>
            </a:pPr>
            <a:r>
              <a:rPr lang="ru-RU" sz="2400" smtClean="0"/>
              <a:t>	1.    собрать губы в одну точку, задержать, расслабиться.		</a:t>
            </a:r>
          </a:p>
          <a:p>
            <a:pPr eaLnBrk="1" hangingPunct="1">
              <a:buFontTx/>
              <a:buNone/>
              <a:defRPr/>
            </a:pPr>
            <a:r>
              <a:rPr lang="ru-RU" sz="2400" smtClean="0"/>
              <a:t>    2. крепко зажмуриться,</a:t>
            </a:r>
          </a:p>
          <a:p>
            <a:pPr eaLnBrk="1" hangingPunct="1">
              <a:buFontTx/>
              <a:buNone/>
              <a:defRPr/>
            </a:pPr>
            <a:r>
              <a:rPr lang="ru-RU" sz="2400" smtClean="0"/>
              <a:t>	подержать, расслабиться</a:t>
            </a:r>
          </a:p>
          <a:p>
            <a:pPr eaLnBrk="1" hangingPunct="1">
              <a:defRPr/>
            </a:pPr>
            <a:endParaRPr lang="ru-RU" sz="2400" smtClean="0"/>
          </a:p>
          <a:p>
            <a:pPr eaLnBrk="1" hangingPunct="1">
              <a:buFontTx/>
              <a:buNone/>
              <a:defRPr/>
            </a:pPr>
            <a:r>
              <a:rPr lang="ru-RU" sz="2400" smtClean="0"/>
              <a:t> </a:t>
            </a:r>
            <a:r>
              <a:rPr lang="ru-RU" sz="2400" smtClean="0">
                <a:solidFill>
                  <a:srgbClr val="FF6600"/>
                </a:solidFill>
              </a:rPr>
              <a:t>Для спины и плечевого пояса</a:t>
            </a:r>
          </a:p>
          <a:p>
            <a:pPr eaLnBrk="1" hangingPunct="1">
              <a:buFontTx/>
              <a:buNone/>
              <a:defRPr/>
            </a:pPr>
            <a:r>
              <a:rPr lang="ru-RU" sz="2400" smtClean="0"/>
              <a:t>	1.    поднять плечи максимально вверх, подержать, опустить.</a:t>
            </a:r>
          </a:p>
          <a:p>
            <a:pPr eaLnBrk="1" hangingPunct="1">
              <a:defRPr/>
            </a:pPr>
            <a:endParaRPr lang="ru-RU" sz="2400" smtClean="0"/>
          </a:p>
          <a:p>
            <a:pPr eaLnBrk="1" hangingPunct="1">
              <a:defRPr/>
            </a:pPr>
            <a:endParaRPr lang="ru-RU" sz="2400" smtClean="0"/>
          </a:p>
        </p:txBody>
      </p:sp>
      <p:pic>
        <p:nvPicPr>
          <p:cNvPr id="60420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690563"/>
            <a:ext cx="1943100" cy="1309687"/>
          </a:xfrm>
          <a:noFill/>
        </p:spPr>
      </p:pic>
      <p:pic>
        <p:nvPicPr>
          <p:cNvPr id="60423" name="Picture 7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205038"/>
            <a:ext cx="2016125" cy="1350962"/>
          </a:xfrm>
          <a:noFill/>
        </p:spPr>
      </p:pic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149725"/>
            <a:ext cx="208756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485188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6500">
                      <a:srgbClr val="0047FF"/>
                    </a:gs>
                    <a:gs pos="14000">
                      <a:srgbClr val="000082"/>
                    </a:gs>
                    <a:gs pos="21500">
                      <a:srgbClr val="0047FF"/>
                    </a:gs>
                    <a:gs pos="28999">
                      <a:srgbClr val="000082"/>
                    </a:gs>
                    <a:gs pos="36000">
                      <a:srgbClr val="0047FF"/>
                    </a:gs>
                    <a:gs pos="43500">
                      <a:srgbClr val="000082"/>
                    </a:gs>
                    <a:gs pos="50000">
                      <a:srgbClr val="0047FF"/>
                    </a:gs>
                    <a:gs pos="56500">
                      <a:srgbClr val="000082"/>
                    </a:gs>
                    <a:gs pos="64000">
                      <a:srgbClr val="0047FF"/>
                    </a:gs>
                    <a:gs pos="71001">
                      <a:srgbClr val="000082"/>
                    </a:gs>
                    <a:gs pos="78500">
                      <a:srgbClr val="0047FF"/>
                    </a:gs>
                    <a:gs pos="86000">
                      <a:srgbClr val="000082"/>
                    </a:gs>
                    <a:gs pos="93500">
                      <a:srgbClr val="0047F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/>
                <a:cs typeface="Arial"/>
              </a:rPr>
              <a:t>Комплекс упражнений для глаз: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4191000" cy="1503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effectLst/>
                <a:latin typeface="Times New Roman" pitchFamily="18" charset="0"/>
              </a:rPr>
              <a:t>1. Закрыть глаза, сильно напрягая глазные мышцы, на счет 1-4, затем  раскрыть глаза, расслабить мышцы глаз, посмотреть вдаль на счет 1-6.   </a:t>
            </a:r>
            <a:r>
              <a:rPr lang="ru-RU" b="1">
                <a:solidFill>
                  <a:srgbClr val="FF0000"/>
                </a:solidFill>
                <a:effectLst/>
                <a:latin typeface="Times New Roman" pitchFamily="18" charset="0"/>
              </a:rPr>
              <a:t>Повторить 4-5 раз.</a:t>
            </a:r>
            <a:endParaRPr lang="ru-RU">
              <a:effectLst/>
              <a:latin typeface="Times New Roman" pitchFamily="18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648200" y="1143000"/>
            <a:ext cx="4267200" cy="15033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effectLst/>
                <a:latin typeface="Times New Roman" pitchFamily="18" charset="0"/>
              </a:rPr>
              <a:t>2. Посмотреть на переносицу и задержать взор на счет 1-4. До усталости глаза не доводить. Затем открыть глаза, посмотреть вдаль на счет 1-6.    </a:t>
            </a:r>
            <a:r>
              <a:rPr lang="ru-RU" b="1">
                <a:solidFill>
                  <a:srgbClr val="FF0000"/>
                </a:solidFill>
                <a:effectLst/>
                <a:latin typeface="Times New Roman" pitchFamily="18" charset="0"/>
              </a:rPr>
              <a:t>Повторить 4-5 раз.</a:t>
            </a:r>
            <a:endParaRPr lang="ru-RU">
              <a:effectLst/>
              <a:latin typeface="Times New Roman" pitchFamily="18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28600" y="2971800"/>
            <a:ext cx="4191000" cy="23272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effectLst/>
                <a:latin typeface="Times New Roman" pitchFamily="18" charset="0"/>
              </a:rPr>
              <a:t>3. Не поворачивая головы, посмотреть направо и зафиксировать взгляд на счет 1-4, затем посмотреть вдаль прямо на счет 1-6. Аналогичным образом проводятся упражнения, но с фиксацией взгляда влево, вверх и вниз.    </a:t>
            </a:r>
            <a:r>
              <a:rPr lang="ru-RU" b="1">
                <a:solidFill>
                  <a:srgbClr val="FF0000"/>
                </a:solidFill>
                <a:effectLst/>
                <a:latin typeface="Times New Roman" pitchFamily="18" charset="0"/>
              </a:rPr>
              <a:t>Повторить 3-4 раза.</a:t>
            </a:r>
            <a:endParaRPr lang="ru-RU">
              <a:effectLst/>
              <a:latin typeface="Times New Roman" pitchFamily="18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648200" y="3048000"/>
            <a:ext cx="4343400" cy="177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effectLst/>
                <a:latin typeface="Times New Roman" pitchFamily="18" charset="0"/>
              </a:rPr>
              <a:t>4. Перевести взгляд быстро по диагонали: направо вверх - налево вниз, потом прямо вдаль на счет 1-6;  затем налево вверх - направо вниз и посмотреть вдаль на счет 1-6.    </a:t>
            </a:r>
            <a:r>
              <a:rPr lang="ru-RU" b="1">
                <a:solidFill>
                  <a:srgbClr val="FF0000"/>
                </a:solidFill>
                <a:effectLst/>
                <a:latin typeface="Times New Roman" pitchFamily="18" charset="0"/>
              </a:rPr>
              <a:t>Повторить 4-5 раз.</a:t>
            </a:r>
            <a:endParaRPr lang="ru-RU">
              <a:effectLst/>
              <a:latin typeface="Times New Roman" pitchFamily="18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42900" y="5637213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effectLst/>
                <a:latin typeface="Arial Narrow" pitchFamily="34" charset="0"/>
              </a:rPr>
              <a:t>Регулярное проведение упражнений для глаз эффективно снижает зрительное и статическое напряжение.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7" grpId="0" animBg="1" autoUpdateAnimBg="0"/>
      <p:bldP spid="36868" grpId="0" animBg="1" autoUpdateAnimBg="0"/>
      <p:bldP spid="36869" grpId="0" animBg="1" autoUpdateAnimBg="0"/>
      <p:bldP spid="36870" grpId="0" animBg="1" autoUpdateAnimBg="0"/>
      <p:bldP spid="3687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5435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smtClean="0">
                <a:solidFill>
                  <a:srgbClr val="FF6600"/>
                </a:solidFill>
              </a:rPr>
              <a:t>Тест “Умеете ли вы владеть собой”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b="1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Ответьте “да” или “нет” на следующие вопросы: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1. Порой хочется крепко выругаться.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2. Иногда одолевает желание крушить все вокруг.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3. Не всегда мое негодование имеет определенную причину.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4. Порой хочется дать кому-нибудь затрещину.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5. В общении с окружающими мне не хватает терпения и выдержки.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6. Меня считают вспыльчивым.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7. Когда кто-то пытается пролезть без очереди, прихожу в ярость и выражаю свое возмущение.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8. Не терплю людей грубых и раздражительных.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1039</TotalTime>
  <Words>748</Words>
  <Application>Microsoft Office PowerPoint</Application>
  <PresentationFormat>Экран (4:3)</PresentationFormat>
  <Paragraphs>117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Tahoma</vt:lpstr>
      <vt:lpstr>Arial</vt:lpstr>
      <vt:lpstr>Wingdings</vt:lpstr>
      <vt:lpstr>Calibri</vt:lpstr>
      <vt:lpstr>Times New Roman</vt:lpstr>
      <vt:lpstr>Arial Narrow</vt:lpstr>
      <vt:lpstr>Океан</vt:lpstr>
      <vt:lpstr>Слайд 1</vt:lpstr>
      <vt:lpstr>Слайд 2</vt:lpstr>
      <vt:lpstr>Способы организации процесса повторения</vt:lpstr>
      <vt:lpstr> </vt:lpstr>
      <vt:lpstr>Слайд 5</vt:lpstr>
      <vt:lpstr>Упражнения  для релаксации</vt:lpstr>
      <vt:lpstr>Слайд 7</vt:lpstr>
      <vt:lpstr>Слайд 8</vt:lpstr>
      <vt:lpstr>Слайд 9</vt:lpstr>
      <vt:lpstr>Слайд 10</vt:lpstr>
      <vt:lpstr>КАКИЕ ЖЕ ПРОДУКТЫ ПОЛЕЗНЕЕ ПЕРЕД ЭКЗАМЕНАМИ?</vt:lpstr>
      <vt:lpstr>Слайд 12</vt:lpstr>
      <vt:lpstr> Приметы, часто дают положительный психологический настрой и дополнительную уверенность.</vt:lpstr>
      <vt:lpstr>Слайд 14</vt:lpstr>
    </vt:vector>
  </TitlesOfParts>
  <Company>ГАЛЯ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basil</cp:lastModifiedBy>
  <cp:revision>79</cp:revision>
  <dcterms:created xsi:type="dcterms:W3CDTF">2006-02-10T16:28:17Z</dcterms:created>
  <dcterms:modified xsi:type="dcterms:W3CDTF">2015-02-10T19:41:53Z</dcterms:modified>
</cp:coreProperties>
</file>